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5" r:id="rId4"/>
    <p:sldId id="267" r:id="rId5"/>
    <p:sldId id="268" r:id="rId6"/>
    <p:sldId id="269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724D-EE2B-430D-BB5F-A8CA7C41FCB9}" type="datetimeFigureOut">
              <a:rPr lang="es-MX" smtClean="0"/>
              <a:pPr/>
              <a:t>16/02/2014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B61B6-F9DF-4101-A04A-C5CF7179F02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80558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724D-EE2B-430D-BB5F-A8CA7C41FCB9}" type="datetimeFigureOut">
              <a:rPr lang="es-MX" smtClean="0"/>
              <a:pPr/>
              <a:t>16/02/2014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B61B6-F9DF-4101-A04A-C5CF7179F02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2206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724D-EE2B-430D-BB5F-A8CA7C41FCB9}" type="datetimeFigureOut">
              <a:rPr lang="es-MX" smtClean="0"/>
              <a:pPr/>
              <a:t>16/02/2014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B61B6-F9DF-4101-A04A-C5CF7179F02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126825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ítulo, objeto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1B24D-D8EC-4E4D-A017-57593563826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311953501"/>
      </p:ext>
    </p:extLst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498C9-D004-435C-8B3B-5CEA947F725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048400097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724D-EE2B-430D-BB5F-A8CA7C41FCB9}" type="datetimeFigureOut">
              <a:rPr lang="es-MX" smtClean="0"/>
              <a:pPr/>
              <a:t>16/02/2014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B61B6-F9DF-4101-A04A-C5CF7179F02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16126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724D-EE2B-430D-BB5F-A8CA7C41FCB9}" type="datetimeFigureOut">
              <a:rPr lang="es-MX" smtClean="0"/>
              <a:pPr/>
              <a:t>16/02/2014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B61B6-F9DF-4101-A04A-C5CF7179F02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194253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724D-EE2B-430D-BB5F-A8CA7C41FCB9}" type="datetimeFigureOut">
              <a:rPr lang="es-MX" smtClean="0"/>
              <a:pPr/>
              <a:t>16/02/2014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B61B6-F9DF-4101-A04A-C5CF7179F02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119982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724D-EE2B-430D-BB5F-A8CA7C41FCB9}" type="datetimeFigureOut">
              <a:rPr lang="es-MX" smtClean="0"/>
              <a:pPr/>
              <a:t>16/02/2014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B61B6-F9DF-4101-A04A-C5CF7179F02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103149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724D-EE2B-430D-BB5F-A8CA7C41FCB9}" type="datetimeFigureOut">
              <a:rPr lang="es-MX" smtClean="0"/>
              <a:pPr/>
              <a:t>16/02/2014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B61B6-F9DF-4101-A04A-C5CF7179F02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935815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724D-EE2B-430D-BB5F-A8CA7C41FCB9}" type="datetimeFigureOut">
              <a:rPr lang="es-MX" smtClean="0"/>
              <a:pPr/>
              <a:t>16/02/2014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B61B6-F9DF-4101-A04A-C5CF7179F02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460282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724D-EE2B-430D-BB5F-A8CA7C41FCB9}" type="datetimeFigureOut">
              <a:rPr lang="es-MX" smtClean="0"/>
              <a:pPr/>
              <a:t>16/02/2014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B61B6-F9DF-4101-A04A-C5CF7179F02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499380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724D-EE2B-430D-BB5F-A8CA7C41FCB9}" type="datetimeFigureOut">
              <a:rPr lang="es-MX" smtClean="0"/>
              <a:pPr/>
              <a:t>16/02/2014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B61B6-F9DF-4101-A04A-C5CF7179F02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855448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5724D-EE2B-430D-BB5F-A8CA7C41FCB9}" type="datetimeFigureOut">
              <a:rPr lang="es-MX" smtClean="0"/>
              <a:pPr/>
              <a:t>16/02/2014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B61B6-F9DF-4101-A04A-C5CF7179F02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05749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763000" cy="5105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s-MX" sz="3100" dirty="0">
                <a:latin typeface="Verdana" pitchFamily="34" charset="0"/>
                <a:ea typeface="Verdana" pitchFamily="34" charset="0"/>
                <a:cs typeface="Verdana" pitchFamily="34" charset="0"/>
              </a:rPr>
              <a:t>RETIROS </a:t>
            </a:r>
            <a:r>
              <a:rPr lang="es-MX" sz="3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 </a:t>
            </a:r>
            <a:r>
              <a:rPr lang="es-MX" sz="3100" dirty="0">
                <a:latin typeface="Verdana" pitchFamily="34" charset="0"/>
                <a:ea typeface="Verdana" pitchFamily="34" charset="0"/>
                <a:cs typeface="Verdana" pitchFamily="34" charset="0"/>
              </a:rPr>
              <a:t>GRUPOS PIO XII 2013 </a:t>
            </a:r>
            <a:r>
              <a:rPr lang="es-MX" sz="3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– 2014</a:t>
            </a:r>
            <a:br>
              <a:rPr lang="es-MX" sz="3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s-MX" sz="3100" dirty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s-MX" sz="31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s-MX" sz="3100" dirty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s-MX" sz="31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4000" dirty="0" smtClean="0">
                <a:latin typeface="Verdana" pitchFamily="34" charset="0"/>
              </a:rPr>
              <a:t>REVISI</a:t>
            </a:r>
            <a:r>
              <a:rPr lang="es-MX" sz="4000" dirty="0" smtClean="0">
                <a:latin typeface="Verdana" pitchFamily="34" charset="0"/>
              </a:rPr>
              <a:t>ÓN DE LA PROPIA VIDA</a:t>
            </a:r>
            <a:endParaRPr lang="en-US" sz="4000" dirty="0" smtClean="0">
              <a:latin typeface="Verdana" pitchFamily="34" charset="0"/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5562600"/>
            <a:ext cx="8915400" cy="12954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s-MX" smtClean="0"/>
              <a:t>Mtra. Alejandra Tinajero de García de Alba.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305642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308"/>
            <a:ext cx="8229600" cy="808892"/>
          </a:xfrm>
        </p:spPr>
        <p:txBody>
          <a:bodyPr/>
          <a:lstStyle/>
          <a:p>
            <a:pPr eaLnBrk="1" hangingPunct="1">
              <a:defRPr/>
            </a:pPr>
            <a:r>
              <a:rPr lang="es-MX" dirty="0" smtClean="0"/>
              <a:t>Revisión de la propia vida: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914400"/>
            <a:ext cx="8153400" cy="5638800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defRPr/>
            </a:pPr>
            <a:r>
              <a:rPr lang="es-MX" sz="2400" dirty="0" smtClean="0"/>
              <a:t>Autobiografías.</a:t>
            </a:r>
          </a:p>
          <a:p>
            <a:pPr algn="just" eaLnBrk="1" hangingPunct="1">
              <a:defRPr/>
            </a:pPr>
            <a:endParaRPr lang="es-MX" sz="2400" dirty="0" smtClean="0"/>
          </a:p>
          <a:p>
            <a:pPr algn="just" eaLnBrk="1" hangingPunct="1">
              <a:defRPr/>
            </a:pPr>
            <a:r>
              <a:rPr lang="es-MX" sz="2400" dirty="0" smtClean="0"/>
              <a:t>Peregrinaje.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es-MX" sz="2400" dirty="0" smtClean="0"/>
          </a:p>
          <a:p>
            <a:pPr algn="just" eaLnBrk="1" hangingPunct="1">
              <a:defRPr/>
            </a:pPr>
            <a:r>
              <a:rPr lang="es-MX" sz="2400" dirty="0" smtClean="0"/>
              <a:t>Reuniones.</a:t>
            </a:r>
          </a:p>
          <a:p>
            <a:pPr algn="just" eaLnBrk="1" hangingPunct="1">
              <a:defRPr/>
            </a:pPr>
            <a:endParaRPr lang="es-MX" sz="2400" dirty="0" smtClean="0"/>
          </a:p>
          <a:p>
            <a:pPr algn="just" eaLnBrk="1" hangingPunct="1">
              <a:defRPr/>
            </a:pPr>
            <a:r>
              <a:rPr lang="es-MX" sz="2400" dirty="0" smtClean="0"/>
              <a:t>Genealogía.</a:t>
            </a:r>
          </a:p>
          <a:p>
            <a:pPr algn="just" eaLnBrk="1" hangingPunct="1">
              <a:defRPr/>
            </a:pPr>
            <a:endParaRPr lang="es-MX" sz="2400" dirty="0" smtClean="0"/>
          </a:p>
          <a:p>
            <a:pPr algn="just" eaLnBrk="1" hangingPunct="1">
              <a:defRPr/>
            </a:pPr>
            <a:r>
              <a:rPr lang="es-MX" sz="2400" dirty="0" smtClean="0"/>
              <a:t>Álbumes, recortes, cartas viejas.</a:t>
            </a:r>
          </a:p>
          <a:p>
            <a:pPr algn="just" eaLnBrk="1" hangingPunct="1">
              <a:defRPr/>
            </a:pPr>
            <a:endParaRPr lang="es-MX" sz="2400" dirty="0" smtClean="0"/>
          </a:p>
          <a:p>
            <a:pPr algn="just">
              <a:lnSpc>
                <a:spcPct val="90000"/>
              </a:lnSpc>
              <a:defRPr/>
            </a:pPr>
            <a:r>
              <a:rPr lang="es-MX" sz="2400" dirty="0"/>
              <a:t>Grabación de un video como legado.</a:t>
            </a:r>
          </a:p>
          <a:p>
            <a:pPr algn="just">
              <a:lnSpc>
                <a:spcPct val="90000"/>
              </a:lnSpc>
              <a:defRPr/>
            </a:pPr>
            <a:endParaRPr lang="es-MX" sz="2400" dirty="0"/>
          </a:p>
          <a:p>
            <a:pPr algn="just">
              <a:lnSpc>
                <a:spcPct val="90000"/>
              </a:lnSpc>
              <a:defRPr/>
            </a:pPr>
            <a:r>
              <a:rPr lang="es-MX" sz="2400" dirty="0"/>
              <a:t>Resumen de la vida de trabajo.</a:t>
            </a:r>
          </a:p>
          <a:p>
            <a:pPr algn="just">
              <a:lnSpc>
                <a:spcPct val="90000"/>
              </a:lnSpc>
              <a:defRPr/>
            </a:pPr>
            <a:endParaRPr lang="es-MX" sz="2400" dirty="0"/>
          </a:p>
          <a:p>
            <a:pPr algn="just">
              <a:lnSpc>
                <a:spcPct val="90000"/>
              </a:lnSpc>
              <a:defRPr/>
            </a:pPr>
            <a:r>
              <a:rPr lang="es-MX" sz="2400" dirty="0"/>
              <a:t>Enfoque en la entidad étnica.</a:t>
            </a:r>
          </a:p>
          <a:p>
            <a:pPr algn="just">
              <a:lnSpc>
                <a:spcPct val="90000"/>
              </a:lnSpc>
              <a:defRPr/>
            </a:pPr>
            <a:endParaRPr lang="es-MX" sz="2400" dirty="0"/>
          </a:p>
          <a:p>
            <a:pPr algn="just">
              <a:lnSpc>
                <a:spcPct val="90000"/>
              </a:lnSpc>
              <a:defRPr/>
            </a:pPr>
            <a:r>
              <a:rPr lang="es-MX" sz="2400" dirty="0"/>
              <a:t>Carta del adiós.</a:t>
            </a:r>
          </a:p>
          <a:p>
            <a:pPr algn="just" eaLnBrk="1" hangingPunct="1">
              <a:defRPr/>
            </a:pPr>
            <a:endParaRPr lang="es-MX" sz="24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s-MX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729600039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MX" dirty="0" smtClean="0">
                <a:latin typeface="Verdana" pitchFamily="34" charset="0"/>
              </a:rPr>
              <a:t>FALTA DE AJUSTE:</a:t>
            </a:r>
            <a:endParaRPr lang="en-US" dirty="0" smtClean="0">
              <a:latin typeface="Verdana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905000"/>
            <a:ext cx="8126412" cy="4537075"/>
          </a:xfrm>
        </p:spPr>
        <p:txBody>
          <a:bodyPr>
            <a:normAutofit/>
          </a:bodyPr>
          <a:lstStyle/>
          <a:p>
            <a:pPr marL="742950" indent="-742950" eaLnBrk="1" hangingPunct="1">
              <a:buFont typeface="+mj-lt"/>
              <a:buAutoNum type="arabicPeriod"/>
              <a:defRPr/>
            </a:pPr>
            <a:r>
              <a:rPr lang="es-MX" sz="3600" dirty="0" smtClean="0">
                <a:latin typeface="Verdana" pitchFamily="34" charset="0"/>
              </a:rPr>
              <a:t>Idealista</a:t>
            </a:r>
          </a:p>
          <a:p>
            <a:pPr marL="742950" indent="-742950" eaLnBrk="1" hangingPunct="1">
              <a:buFont typeface="+mj-lt"/>
              <a:buAutoNum type="arabicPeriod"/>
              <a:defRPr/>
            </a:pPr>
            <a:r>
              <a:rPr lang="es-MX" sz="3600" dirty="0" smtClean="0">
                <a:latin typeface="Verdana" pitchFamily="34" charset="0"/>
              </a:rPr>
              <a:t>No reconoce sus limitaciones.</a:t>
            </a:r>
          </a:p>
          <a:p>
            <a:pPr marL="742950" indent="-742950" eaLnBrk="1" hangingPunct="1">
              <a:buFont typeface="+mj-lt"/>
              <a:buAutoNum type="arabicPeriod"/>
              <a:defRPr/>
            </a:pPr>
            <a:r>
              <a:rPr lang="es-MX" sz="3600" dirty="0" smtClean="0">
                <a:latin typeface="Verdana" pitchFamily="34" charset="0"/>
              </a:rPr>
              <a:t>No le corresponde.</a:t>
            </a:r>
          </a:p>
          <a:p>
            <a:pPr marL="742950" indent="-742950">
              <a:buFont typeface="+mj-lt"/>
              <a:buAutoNum type="arabicPeriod"/>
              <a:defRPr/>
            </a:pPr>
            <a:r>
              <a:rPr lang="es-MX" sz="3600" dirty="0">
                <a:latin typeface="Verdana" pitchFamily="34" charset="0"/>
              </a:rPr>
              <a:t>Perezoso.</a:t>
            </a:r>
          </a:p>
          <a:p>
            <a:pPr marL="742950" indent="-742950">
              <a:buFont typeface="+mj-lt"/>
              <a:buAutoNum type="arabicPeriod"/>
              <a:defRPr/>
            </a:pPr>
            <a:r>
              <a:rPr lang="es-MX" sz="3600" dirty="0" smtClean="0">
                <a:latin typeface="Verdana" pitchFamily="34" charset="0"/>
              </a:rPr>
              <a:t>Objetivos </a:t>
            </a:r>
            <a:r>
              <a:rPr lang="es-MX" sz="3600" dirty="0">
                <a:latin typeface="Verdana" pitchFamily="34" charset="0"/>
              </a:rPr>
              <a:t>dispersos.</a:t>
            </a:r>
          </a:p>
          <a:p>
            <a:pPr marL="742950" indent="-742950">
              <a:buFont typeface="+mj-lt"/>
              <a:buAutoNum type="arabicPeriod"/>
              <a:defRPr/>
            </a:pPr>
            <a:r>
              <a:rPr lang="es-MX" sz="3600" dirty="0" smtClean="0">
                <a:latin typeface="Verdana" pitchFamily="34" charset="0"/>
              </a:rPr>
              <a:t>Eterno </a:t>
            </a:r>
            <a:r>
              <a:rPr lang="es-MX" sz="3600" dirty="0">
                <a:latin typeface="Verdana" pitchFamily="34" charset="0"/>
              </a:rPr>
              <a:t>insatisfecho.</a:t>
            </a:r>
            <a:endParaRPr lang="en-US" sz="3600" dirty="0">
              <a:latin typeface="Verdana" pitchFamily="34" charset="0"/>
            </a:endParaRPr>
          </a:p>
          <a:p>
            <a:pPr marL="742950" indent="-742950" eaLnBrk="1" hangingPunct="1">
              <a:buFont typeface="+mj-lt"/>
              <a:buAutoNum type="arabicPeriod"/>
              <a:defRPr/>
            </a:pPr>
            <a:endParaRPr lang="en-US" sz="3600" b="1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8443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/>
          <a:lstStyle/>
          <a:p>
            <a:pPr algn="l">
              <a:defRPr/>
            </a:pPr>
            <a:r>
              <a:rPr lang="es-ES_tradnl" sz="4800">
                <a:latin typeface="Verdana" pitchFamily="34" charset="0"/>
              </a:rPr>
              <a:t>¿CÓMO?</a:t>
            </a:r>
            <a:br>
              <a:rPr lang="es-ES_tradnl" sz="4800">
                <a:latin typeface="Verdana" pitchFamily="34" charset="0"/>
              </a:rPr>
            </a:br>
            <a:r>
              <a:rPr lang="es-ES_tradnl" sz="4800">
                <a:latin typeface="Verdana" pitchFamily="34" charset="0"/>
              </a:rPr>
              <a:t>Eligiendo…</a:t>
            </a:r>
          </a:p>
        </p:txBody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492375"/>
            <a:ext cx="8820150" cy="4078288"/>
          </a:xfrm>
        </p:spPr>
        <p:txBody>
          <a:bodyPr/>
          <a:lstStyle/>
          <a:p>
            <a:pPr marL="609600" indent="-609600">
              <a:buFont typeface="Wingdings" pitchFamily="2" charset="2"/>
              <a:buAutoNum type="arabicPeriod"/>
              <a:defRPr/>
            </a:pPr>
            <a:r>
              <a:rPr lang="es-ES_tradnl" sz="3600" b="1" dirty="0" smtClean="0">
                <a:latin typeface="Verdana" pitchFamily="34" charset="0"/>
              </a:rPr>
              <a:t>Haz lo que te toca</a:t>
            </a:r>
          </a:p>
          <a:p>
            <a:pPr marL="609600" indent="-609600">
              <a:buFont typeface="Wingdings" pitchFamily="2" charset="2"/>
              <a:buAutoNum type="arabicPeriod"/>
              <a:defRPr/>
            </a:pPr>
            <a:r>
              <a:rPr lang="es-ES_tradnl" sz="3600" b="1" dirty="0" smtClean="0">
                <a:latin typeface="Verdana" pitchFamily="34" charset="0"/>
              </a:rPr>
              <a:t>Deja de quejarte</a:t>
            </a:r>
          </a:p>
          <a:p>
            <a:pPr marL="609600" indent="-609600">
              <a:buFont typeface="Wingdings" pitchFamily="2" charset="2"/>
              <a:buAutoNum type="arabicPeriod"/>
              <a:defRPr/>
            </a:pPr>
            <a:r>
              <a:rPr lang="es-ES_tradnl" sz="3600" b="1" dirty="0" smtClean="0">
                <a:latin typeface="Verdana" pitchFamily="34" charset="0"/>
              </a:rPr>
              <a:t>El perdón</a:t>
            </a:r>
          </a:p>
          <a:p>
            <a:pPr marL="609600" indent="-609600">
              <a:buFont typeface="Wingdings" pitchFamily="2" charset="2"/>
              <a:buAutoNum type="arabicPeriod"/>
              <a:defRPr/>
            </a:pPr>
            <a:r>
              <a:rPr lang="es-ES_tradnl" sz="3600" b="1" dirty="0" smtClean="0">
                <a:latin typeface="Verdana" pitchFamily="34" charset="0"/>
              </a:rPr>
              <a:t>Haz algo por los demás</a:t>
            </a:r>
          </a:p>
          <a:p>
            <a:pPr marL="609600" indent="-609600">
              <a:buFont typeface="Wingdings" pitchFamily="2" charset="2"/>
              <a:buAutoNum type="arabicPeriod"/>
              <a:defRPr/>
            </a:pPr>
            <a:r>
              <a:rPr lang="es-ES_tradnl" sz="3600" b="1" dirty="0" smtClean="0">
                <a:latin typeface="Verdana" pitchFamily="34" charset="0"/>
              </a:rPr>
              <a:t>Re – invéntate</a:t>
            </a:r>
          </a:p>
          <a:p>
            <a:pPr marL="609600" indent="-609600">
              <a:buFont typeface="Wingdings" pitchFamily="2" charset="2"/>
              <a:buAutoNum type="arabicPeriod"/>
              <a:defRPr/>
            </a:pPr>
            <a:r>
              <a:rPr lang="es-ES_tradnl" sz="3600" b="1" dirty="0" smtClean="0">
                <a:latin typeface="Verdana" pitchFamily="34" charset="0"/>
              </a:rPr>
              <a:t>Ama y siéntete amado</a:t>
            </a:r>
            <a:endParaRPr lang="es-ES_tradnl" sz="3600" b="1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69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404813"/>
            <a:ext cx="8207375" cy="6192837"/>
          </a:xfrm>
        </p:spPr>
        <p:txBody>
          <a:bodyPr/>
          <a:lstStyle/>
          <a:p>
            <a:pPr eaLnBrk="1" hangingPunct="1">
              <a:defRPr/>
            </a:pPr>
            <a:r>
              <a:rPr lang="es-MX" sz="4000" i="1" smtClean="0">
                <a:latin typeface="Verdana" pitchFamily="34" charset="0"/>
              </a:rPr>
              <a:t>“Si quieres que tus sueños se vuelvan realidad, es necesario despertar”.</a:t>
            </a:r>
            <a:br>
              <a:rPr lang="es-MX" sz="4000" i="1" smtClean="0">
                <a:latin typeface="Verdana" pitchFamily="34" charset="0"/>
              </a:rPr>
            </a:br>
            <a:r>
              <a:rPr lang="es-MX" sz="4000" smtClean="0">
                <a:latin typeface="Verdana" pitchFamily="34" charset="0"/>
              </a:rPr>
              <a:t/>
            </a:r>
            <a:br>
              <a:rPr lang="es-MX" sz="4000" smtClean="0">
                <a:latin typeface="Verdana" pitchFamily="34" charset="0"/>
              </a:rPr>
            </a:br>
            <a:r>
              <a:rPr lang="es-MX" sz="4400" smtClean="0"/>
              <a:t> </a:t>
            </a:r>
            <a:r>
              <a:rPr lang="es-MX" sz="1800" smtClean="0">
                <a:latin typeface="Verdana" pitchFamily="34" charset="0"/>
              </a:rPr>
              <a:t>Ambrose Bierce (periodista estadounidense).</a:t>
            </a:r>
            <a:endParaRPr lang="en-US" sz="1800" smtClean="0">
              <a:latin typeface="Verdana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6788150"/>
            <a:ext cx="6400800" cy="69850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es-ES_tradnl" sz="900" smtClean="0"/>
          </a:p>
        </p:txBody>
      </p:sp>
    </p:spTree>
    <p:extLst>
      <p:ext uri="{BB962C8B-B14F-4D97-AF65-F5344CB8AC3E}">
        <p14:creationId xmlns:p14="http://schemas.microsoft.com/office/powerpoint/2010/main" xmlns="" val="24469158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es-MX" sz="3200" dirty="0" smtClean="0"/>
              <a:t>Charles Handy                 Dar </a:t>
            </a:r>
            <a:r>
              <a:rPr lang="es-MX" sz="3200" b="1" i="1" dirty="0" smtClean="0"/>
              <a:t>sentido</a:t>
            </a:r>
            <a:r>
              <a:rPr lang="es-MX" sz="3200" dirty="0" smtClean="0"/>
              <a:t> al futuro: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  <a:buFontTx/>
              <a:buNone/>
              <a:defRPr/>
            </a:pPr>
            <a:r>
              <a:rPr lang="es-MX" sz="2800" smtClean="0"/>
              <a:t>      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s-MX" smtClean="0"/>
              <a:t>De continuidad.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  <a:defRPr/>
            </a:pPr>
            <a:endParaRPr lang="es-MX" smtClean="0"/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  <a:defRPr/>
            </a:pPr>
            <a:endParaRPr lang="es-MX" smtClean="0"/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s-MX" smtClean="0"/>
              <a:t>De conexión.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  <a:defRPr/>
            </a:pPr>
            <a:endParaRPr lang="es-MX" smtClean="0"/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  <a:defRPr/>
            </a:pPr>
            <a:endParaRPr lang="es-MX" smtClean="0"/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s-MX" smtClean="0"/>
              <a:t>De dirección.</a:t>
            </a:r>
          </a:p>
        </p:txBody>
      </p:sp>
      <p:sp>
        <p:nvSpPr>
          <p:cNvPr id="9220" name="AutoShape 5"/>
          <p:cNvSpPr>
            <a:spLocks noChangeArrowheads="1"/>
          </p:cNvSpPr>
          <p:nvPr/>
        </p:nvSpPr>
        <p:spPr bwMode="auto">
          <a:xfrm>
            <a:off x="3276600" y="6096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pic>
        <p:nvPicPr>
          <p:cNvPr id="9221" name="Picture 7" descr="magritt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5080000" y="1716088"/>
            <a:ext cx="3175000" cy="429736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99551797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140</Words>
  <Application>Microsoft Office PowerPoint</Application>
  <PresentationFormat>Presentación en pantalla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RETIROS DE GRUPOS PIO XII 2013 – 2014   REVISIÓN DE LA PROPIA VIDA</vt:lpstr>
      <vt:lpstr>Revisión de la propia vida:</vt:lpstr>
      <vt:lpstr>FALTA DE AJUSTE:</vt:lpstr>
      <vt:lpstr>¿CÓMO? Eligiendo…</vt:lpstr>
      <vt:lpstr>“Si quieres que tus sueños se vuelvan realidad, es necesario despertar”.   Ambrose Bierce (periodista estadounidense).</vt:lpstr>
      <vt:lpstr>Charles Handy                 Dar sentido al futuro: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SENTIDO DEL SUFRIMIENTO  ¿Podemos encontrarlo?</dc:title>
  <dc:creator>Alejandra</dc:creator>
  <cp:lastModifiedBy>propietario</cp:lastModifiedBy>
  <cp:revision>3</cp:revision>
  <dcterms:created xsi:type="dcterms:W3CDTF">2013-11-20T01:20:03Z</dcterms:created>
  <dcterms:modified xsi:type="dcterms:W3CDTF">2014-02-16T20:32:46Z</dcterms:modified>
</cp:coreProperties>
</file>