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55444E-BA54-4890-81AB-C8E83C9FE5C8}" type="doc">
      <dgm:prSet loTypeId="urn:microsoft.com/office/officeart/2005/8/layout/matrix3" loCatId="matrix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0BBEAD8B-9EB3-4181-9DD2-8DA680B69BDF}">
      <dgm:prSet/>
      <dgm:spPr/>
      <dgm:t>
        <a:bodyPr/>
        <a:lstStyle/>
        <a:p>
          <a:pPr rtl="0"/>
          <a:r>
            <a:rPr lang="es-MX" dirty="0" smtClean="0"/>
            <a:t>Se</a:t>
          </a:r>
          <a:r>
            <a:rPr lang="es-MX" baseline="0" dirty="0" smtClean="0"/>
            <a:t> trata de examinar nuestra conciencia en oración ante Dios</a:t>
          </a:r>
          <a:endParaRPr lang="es-MX" dirty="0"/>
        </a:p>
      </dgm:t>
    </dgm:pt>
    <dgm:pt modelId="{0FF93EAA-DCA4-41D4-B6DA-723DA4D07A26}" type="parTrans" cxnId="{5267063E-398E-4DC0-852E-DF34497DB9D0}">
      <dgm:prSet/>
      <dgm:spPr/>
      <dgm:t>
        <a:bodyPr/>
        <a:lstStyle/>
        <a:p>
          <a:endParaRPr lang="es-MX"/>
        </a:p>
      </dgm:t>
    </dgm:pt>
    <dgm:pt modelId="{B1CAF32B-967F-49F8-8AF3-B9C2FF53C597}" type="sibTrans" cxnId="{5267063E-398E-4DC0-852E-DF34497DB9D0}">
      <dgm:prSet/>
      <dgm:spPr/>
      <dgm:t>
        <a:bodyPr/>
        <a:lstStyle/>
        <a:p>
          <a:endParaRPr lang="es-MX"/>
        </a:p>
      </dgm:t>
    </dgm:pt>
    <dgm:pt modelId="{DEC9246A-D43E-44BF-B144-521B89B395F2}">
      <dgm:prSet/>
      <dgm:spPr/>
      <dgm:t>
        <a:bodyPr/>
        <a:lstStyle/>
        <a:p>
          <a:r>
            <a:rPr lang="es-MX" dirty="0" smtClean="0"/>
            <a:t>A la luz de las enseñanzas de la Iglesia, a partir de nuestra última confesión</a:t>
          </a:r>
          <a:endParaRPr lang="es-MX" dirty="0"/>
        </a:p>
      </dgm:t>
    </dgm:pt>
    <dgm:pt modelId="{03A633B2-0914-4D8F-A687-AF2995310512}" type="parTrans" cxnId="{9403475B-1BF0-48AA-9A39-F73F0C1C631E}">
      <dgm:prSet/>
      <dgm:spPr/>
      <dgm:t>
        <a:bodyPr/>
        <a:lstStyle/>
        <a:p>
          <a:endParaRPr lang="es-MX"/>
        </a:p>
      </dgm:t>
    </dgm:pt>
    <dgm:pt modelId="{8E7A666F-F53F-4FB2-B18D-1D87FCFB95B7}" type="sibTrans" cxnId="{9403475B-1BF0-48AA-9A39-F73F0C1C631E}">
      <dgm:prSet/>
      <dgm:spPr/>
      <dgm:t>
        <a:bodyPr/>
        <a:lstStyle/>
        <a:p>
          <a:endParaRPr lang="es-MX"/>
        </a:p>
      </dgm:t>
    </dgm:pt>
    <dgm:pt modelId="{B94B60DE-B378-4885-BFEA-CA214FE016EC}">
      <dgm:prSet/>
      <dgm:spPr/>
      <dgm:t>
        <a:bodyPr/>
        <a:lstStyle/>
        <a:p>
          <a:r>
            <a:rPr lang="es-MX" dirty="0" smtClean="0"/>
            <a:t>Necesario hacerlo antes de la Confesión</a:t>
          </a:r>
          <a:endParaRPr lang="es-MX" dirty="0"/>
        </a:p>
      </dgm:t>
    </dgm:pt>
    <dgm:pt modelId="{E2A5840A-2757-4962-B275-8CC8433640A5}" type="parTrans" cxnId="{191DA03D-8CB8-4AF2-85F8-149CCC42B9CD}">
      <dgm:prSet/>
      <dgm:spPr/>
      <dgm:t>
        <a:bodyPr/>
        <a:lstStyle/>
        <a:p>
          <a:endParaRPr lang="es-MX"/>
        </a:p>
      </dgm:t>
    </dgm:pt>
    <dgm:pt modelId="{5810832F-D276-4CCB-9A7A-C6DBF1E60336}" type="sibTrans" cxnId="{191DA03D-8CB8-4AF2-85F8-149CCC42B9CD}">
      <dgm:prSet/>
      <dgm:spPr/>
      <dgm:t>
        <a:bodyPr/>
        <a:lstStyle/>
        <a:p>
          <a:endParaRPr lang="es-MX"/>
        </a:p>
      </dgm:t>
    </dgm:pt>
    <dgm:pt modelId="{DC7EF633-47C6-4260-A818-0AE6DA67A181}">
      <dgm:prSet/>
      <dgm:spPr/>
      <dgm:t>
        <a:bodyPr/>
        <a:lstStyle/>
        <a:p>
          <a:r>
            <a:rPr lang="es-MX" dirty="0" smtClean="0"/>
            <a:t>Necesario hacerlo diariamente antes de dormir</a:t>
          </a:r>
          <a:endParaRPr lang="es-MX" dirty="0"/>
        </a:p>
      </dgm:t>
    </dgm:pt>
    <dgm:pt modelId="{401E93CE-E18C-4D0B-949D-444B741BF4F4}" type="parTrans" cxnId="{F2127F88-6664-4AB8-8A8A-E83F96B4694E}">
      <dgm:prSet/>
      <dgm:spPr/>
      <dgm:t>
        <a:bodyPr/>
        <a:lstStyle/>
        <a:p>
          <a:endParaRPr lang="es-MX"/>
        </a:p>
      </dgm:t>
    </dgm:pt>
    <dgm:pt modelId="{6569B66D-3F38-47A3-A416-B844F38DCB76}" type="sibTrans" cxnId="{F2127F88-6664-4AB8-8A8A-E83F96B4694E}">
      <dgm:prSet/>
      <dgm:spPr/>
      <dgm:t>
        <a:bodyPr/>
        <a:lstStyle/>
        <a:p>
          <a:endParaRPr lang="es-MX"/>
        </a:p>
      </dgm:t>
    </dgm:pt>
    <dgm:pt modelId="{02E17771-E30A-4031-A90A-646586F7A86D}" type="pres">
      <dgm:prSet presAssocID="{C455444E-BA54-4890-81AB-C8E83C9FE5C8}" presName="matrix" presStyleCnt="0">
        <dgm:presLayoutVars>
          <dgm:chMax val="1"/>
          <dgm:dir/>
          <dgm:resizeHandles val="exact"/>
        </dgm:presLayoutVars>
      </dgm:prSet>
      <dgm:spPr/>
    </dgm:pt>
    <dgm:pt modelId="{4177104E-3F9A-4D7A-91D9-93496398D63D}" type="pres">
      <dgm:prSet presAssocID="{C455444E-BA54-4890-81AB-C8E83C9FE5C8}" presName="diamond" presStyleLbl="bgShp" presStyleIdx="0" presStyleCnt="1"/>
      <dgm:spPr/>
    </dgm:pt>
    <dgm:pt modelId="{9CDA506E-E32A-4DE1-B757-CBBCFA24BD36}" type="pres">
      <dgm:prSet presAssocID="{C455444E-BA54-4890-81AB-C8E83C9FE5C8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44DEA34-B1DD-439B-B898-7D9B9C4D708B}" type="pres">
      <dgm:prSet presAssocID="{C455444E-BA54-4890-81AB-C8E83C9FE5C8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629FC86-8EBC-4AC5-9B1F-716B4B7E519F}" type="pres">
      <dgm:prSet presAssocID="{C455444E-BA54-4890-81AB-C8E83C9FE5C8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51ADD5C-390A-44DD-8E44-ACA28B44AFF0}" type="pres">
      <dgm:prSet presAssocID="{C455444E-BA54-4890-81AB-C8E83C9FE5C8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267063E-398E-4DC0-852E-DF34497DB9D0}" srcId="{C455444E-BA54-4890-81AB-C8E83C9FE5C8}" destId="{0BBEAD8B-9EB3-4181-9DD2-8DA680B69BDF}" srcOrd="0" destOrd="0" parTransId="{0FF93EAA-DCA4-41D4-B6DA-723DA4D07A26}" sibTransId="{B1CAF32B-967F-49F8-8AF3-B9C2FF53C597}"/>
    <dgm:cxn modelId="{9403475B-1BF0-48AA-9A39-F73F0C1C631E}" srcId="{C455444E-BA54-4890-81AB-C8E83C9FE5C8}" destId="{DEC9246A-D43E-44BF-B144-521B89B395F2}" srcOrd="1" destOrd="0" parTransId="{03A633B2-0914-4D8F-A687-AF2995310512}" sibTransId="{8E7A666F-F53F-4FB2-B18D-1D87FCFB95B7}"/>
    <dgm:cxn modelId="{0AE9115E-E24E-4B05-9530-1615BC57487B}" type="presOf" srcId="{C455444E-BA54-4890-81AB-C8E83C9FE5C8}" destId="{02E17771-E30A-4031-A90A-646586F7A86D}" srcOrd="0" destOrd="0" presId="urn:microsoft.com/office/officeart/2005/8/layout/matrix3"/>
    <dgm:cxn modelId="{191DA03D-8CB8-4AF2-85F8-149CCC42B9CD}" srcId="{C455444E-BA54-4890-81AB-C8E83C9FE5C8}" destId="{B94B60DE-B378-4885-BFEA-CA214FE016EC}" srcOrd="2" destOrd="0" parTransId="{E2A5840A-2757-4962-B275-8CC8433640A5}" sibTransId="{5810832F-D276-4CCB-9A7A-C6DBF1E60336}"/>
    <dgm:cxn modelId="{AEE509A9-761D-41B7-9386-EB9089420BBF}" type="presOf" srcId="{B94B60DE-B378-4885-BFEA-CA214FE016EC}" destId="{6629FC86-8EBC-4AC5-9B1F-716B4B7E519F}" srcOrd="0" destOrd="0" presId="urn:microsoft.com/office/officeart/2005/8/layout/matrix3"/>
    <dgm:cxn modelId="{A8E2EFAE-A56C-4837-9C9F-DD9898B91429}" type="presOf" srcId="{DC7EF633-47C6-4260-A818-0AE6DA67A181}" destId="{451ADD5C-390A-44DD-8E44-ACA28B44AFF0}" srcOrd="0" destOrd="0" presId="urn:microsoft.com/office/officeart/2005/8/layout/matrix3"/>
    <dgm:cxn modelId="{13F18B6C-5453-477E-A0CA-B0C04B0BEECD}" type="presOf" srcId="{DEC9246A-D43E-44BF-B144-521B89B395F2}" destId="{844DEA34-B1DD-439B-B898-7D9B9C4D708B}" srcOrd="0" destOrd="0" presId="urn:microsoft.com/office/officeart/2005/8/layout/matrix3"/>
    <dgm:cxn modelId="{F2127F88-6664-4AB8-8A8A-E83F96B4694E}" srcId="{C455444E-BA54-4890-81AB-C8E83C9FE5C8}" destId="{DC7EF633-47C6-4260-A818-0AE6DA67A181}" srcOrd="3" destOrd="0" parTransId="{401E93CE-E18C-4D0B-949D-444B741BF4F4}" sibTransId="{6569B66D-3F38-47A3-A416-B844F38DCB76}"/>
    <dgm:cxn modelId="{BAE3B206-6212-434E-9765-5A77D8AFA6B7}" type="presOf" srcId="{0BBEAD8B-9EB3-4181-9DD2-8DA680B69BDF}" destId="{9CDA506E-E32A-4DE1-B757-CBBCFA24BD36}" srcOrd="0" destOrd="0" presId="urn:microsoft.com/office/officeart/2005/8/layout/matrix3"/>
    <dgm:cxn modelId="{2FACE9A8-640D-4D11-B9D8-B09972A4D1A4}" type="presParOf" srcId="{02E17771-E30A-4031-A90A-646586F7A86D}" destId="{4177104E-3F9A-4D7A-91D9-93496398D63D}" srcOrd="0" destOrd="0" presId="urn:microsoft.com/office/officeart/2005/8/layout/matrix3"/>
    <dgm:cxn modelId="{41406918-5B42-49CC-BB6A-36741F113022}" type="presParOf" srcId="{02E17771-E30A-4031-A90A-646586F7A86D}" destId="{9CDA506E-E32A-4DE1-B757-CBBCFA24BD36}" srcOrd="1" destOrd="0" presId="urn:microsoft.com/office/officeart/2005/8/layout/matrix3"/>
    <dgm:cxn modelId="{910EA31A-FE30-44A0-A2CC-BF89D6F786BB}" type="presParOf" srcId="{02E17771-E30A-4031-A90A-646586F7A86D}" destId="{844DEA34-B1DD-439B-B898-7D9B9C4D708B}" srcOrd="2" destOrd="0" presId="urn:microsoft.com/office/officeart/2005/8/layout/matrix3"/>
    <dgm:cxn modelId="{792422BE-2BE2-499B-B7C2-A50CFEBC94EC}" type="presParOf" srcId="{02E17771-E30A-4031-A90A-646586F7A86D}" destId="{6629FC86-8EBC-4AC5-9B1F-716B4B7E519F}" srcOrd="3" destOrd="0" presId="urn:microsoft.com/office/officeart/2005/8/layout/matrix3"/>
    <dgm:cxn modelId="{A458160C-3E8E-4E83-A13C-6D22624479E1}" type="presParOf" srcId="{02E17771-E30A-4031-A90A-646586F7A86D}" destId="{451ADD5C-390A-44DD-8E44-ACA28B44AFF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7389B8-336C-487B-A415-38B42ADDDD5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B4A4C45-ED46-4557-B286-85F908B3019E}">
      <dgm:prSet phldrT="[Texto]"/>
      <dgm:spPr/>
      <dgm:t>
        <a:bodyPr/>
        <a:lstStyle/>
        <a:p>
          <a:r>
            <a:rPr lang="es-MX" dirty="0" smtClean="0"/>
            <a:t>No angustiarnos por las culpas</a:t>
          </a:r>
          <a:endParaRPr lang="es-MX" dirty="0"/>
        </a:p>
      </dgm:t>
    </dgm:pt>
    <dgm:pt modelId="{5E262388-1A3D-4023-84F2-B33CAB65635B}" type="parTrans" cxnId="{493ACCD9-0C3A-4439-B749-2994DC9D756A}">
      <dgm:prSet/>
      <dgm:spPr/>
      <dgm:t>
        <a:bodyPr/>
        <a:lstStyle/>
        <a:p>
          <a:endParaRPr lang="es-MX"/>
        </a:p>
      </dgm:t>
    </dgm:pt>
    <dgm:pt modelId="{1103984C-EB7D-4725-9F4C-0D2394E56BB6}" type="sibTrans" cxnId="{493ACCD9-0C3A-4439-B749-2994DC9D756A}">
      <dgm:prSet/>
      <dgm:spPr/>
      <dgm:t>
        <a:bodyPr/>
        <a:lstStyle/>
        <a:p>
          <a:endParaRPr lang="es-MX"/>
        </a:p>
      </dgm:t>
    </dgm:pt>
    <dgm:pt modelId="{456515D8-0AB0-47E5-B543-1039B35F836C}">
      <dgm:prSet phldrT="[Texto]"/>
      <dgm:spPr/>
      <dgm:t>
        <a:bodyPr/>
        <a:lstStyle/>
        <a:p>
          <a:r>
            <a:rPr lang="es-MX" dirty="0" smtClean="0"/>
            <a:t>Si reconocerlas con seriedad y confianza en Dios</a:t>
          </a:r>
          <a:endParaRPr lang="es-MX" dirty="0"/>
        </a:p>
      </dgm:t>
    </dgm:pt>
    <dgm:pt modelId="{1473A806-E2AD-4E00-9B7C-CAF0A878B7B5}" type="parTrans" cxnId="{45E7C454-F16C-495B-95C9-17C52F26D6F5}">
      <dgm:prSet/>
      <dgm:spPr/>
      <dgm:t>
        <a:bodyPr/>
        <a:lstStyle/>
        <a:p>
          <a:endParaRPr lang="es-MX"/>
        </a:p>
      </dgm:t>
    </dgm:pt>
    <dgm:pt modelId="{04C42382-7C96-4278-A0E6-F97DB33278D1}" type="sibTrans" cxnId="{45E7C454-F16C-495B-95C9-17C52F26D6F5}">
      <dgm:prSet/>
      <dgm:spPr/>
      <dgm:t>
        <a:bodyPr/>
        <a:lstStyle/>
        <a:p>
          <a:endParaRPr lang="es-MX"/>
        </a:p>
      </dgm:t>
    </dgm:pt>
    <dgm:pt modelId="{C9D1AEC9-7E98-496C-8A15-0A807881F90B}">
      <dgm:prSet phldrT="[Texto]"/>
      <dgm:spPr/>
      <dgm:t>
        <a:bodyPr/>
        <a:lstStyle/>
        <a:p>
          <a:r>
            <a:rPr lang="es-MX" dirty="0" smtClean="0"/>
            <a:t>Sabiendo que todo se mueve en la Misericordia infinita de Dios</a:t>
          </a:r>
          <a:endParaRPr lang="es-MX" dirty="0"/>
        </a:p>
      </dgm:t>
    </dgm:pt>
    <dgm:pt modelId="{0D7CE8F0-5CD8-47F3-9B53-9A1453DF2272}" type="parTrans" cxnId="{BCACB445-A34C-4B01-A5CE-31181A3A5821}">
      <dgm:prSet/>
      <dgm:spPr/>
      <dgm:t>
        <a:bodyPr/>
        <a:lstStyle/>
        <a:p>
          <a:endParaRPr lang="es-MX"/>
        </a:p>
      </dgm:t>
    </dgm:pt>
    <dgm:pt modelId="{D0DD9224-9623-4019-82D9-1A5A2C19C92C}" type="sibTrans" cxnId="{BCACB445-A34C-4B01-A5CE-31181A3A5821}">
      <dgm:prSet/>
      <dgm:spPr/>
      <dgm:t>
        <a:bodyPr/>
        <a:lstStyle/>
        <a:p>
          <a:endParaRPr lang="es-MX"/>
        </a:p>
      </dgm:t>
    </dgm:pt>
    <dgm:pt modelId="{EC8FFC47-759F-4EC9-84B7-7A5A502EBCE7}" type="pres">
      <dgm:prSet presAssocID="{0B7389B8-336C-487B-A415-38B42ADDDD5C}" presName="Name0" presStyleCnt="0">
        <dgm:presLayoutVars>
          <dgm:dir/>
          <dgm:resizeHandles val="exact"/>
        </dgm:presLayoutVars>
      </dgm:prSet>
      <dgm:spPr/>
    </dgm:pt>
    <dgm:pt modelId="{2139F437-A1B7-4634-91C2-3D0F6EB70D6E}" type="pres">
      <dgm:prSet presAssocID="{9B4A4C45-ED46-4557-B286-85F908B3019E}" presName="node" presStyleLbl="node1" presStyleIdx="0" presStyleCnt="3">
        <dgm:presLayoutVars>
          <dgm:bulletEnabled val="1"/>
        </dgm:presLayoutVars>
      </dgm:prSet>
      <dgm:spPr/>
    </dgm:pt>
    <dgm:pt modelId="{C4CEA45C-2292-4906-96D8-B7A362024945}" type="pres">
      <dgm:prSet presAssocID="{1103984C-EB7D-4725-9F4C-0D2394E56BB6}" presName="sibTrans" presStyleLbl="sibTrans2D1" presStyleIdx="0" presStyleCnt="2"/>
      <dgm:spPr/>
    </dgm:pt>
    <dgm:pt modelId="{DC27A31C-8588-4885-AAC1-52FA4DCBC88D}" type="pres">
      <dgm:prSet presAssocID="{1103984C-EB7D-4725-9F4C-0D2394E56BB6}" presName="connectorText" presStyleLbl="sibTrans2D1" presStyleIdx="0" presStyleCnt="2"/>
      <dgm:spPr/>
    </dgm:pt>
    <dgm:pt modelId="{8BB7DBC6-600A-4F7E-BC22-B2818F562816}" type="pres">
      <dgm:prSet presAssocID="{456515D8-0AB0-47E5-B543-1039B35F836C}" presName="node" presStyleLbl="node1" presStyleIdx="1" presStyleCnt="3">
        <dgm:presLayoutVars>
          <dgm:bulletEnabled val="1"/>
        </dgm:presLayoutVars>
      </dgm:prSet>
      <dgm:spPr/>
    </dgm:pt>
    <dgm:pt modelId="{CE851A2E-4B8A-4CED-BEA3-1AC61818A6D9}" type="pres">
      <dgm:prSet presAssocID="{04C42382-7C96-4278-A0E6-F97DB33278D1}" presName="sibTrans" presStyleLbl="sibTrans2D1" presStyleIdx="1" presStyleCnt="2"/>
      <dgm:spPr/>
    </dgm:pt>
    <dgm:pt modelId="{74876457-E814-496E-9A3B-8259C003E7D2}" type="pres">
      <dgm:prSet presAssocID="{04C42382-7C96-4278-A0E6-F97DB33278D1}" presName="connectorText" presStyleLbl="sibTrans2D1" presStyleIdx="1" presStyleCnt="2"/>
      <dgm:spPr/>
    </dgm:pt>
    <dgm:pt modelId="{5168D959-EB86-4245-B77E-534AB6FB2C39}" type="pres">
      <dgm:prSet presAssocID="{C9D1AEC9-7E98-496C-8A15-0A807881F90B}" presName="node" presStyleLbl="node1" presStyleIdx="2" presStyleCnt="3">
        <dgm:presLayoutVars>
          <dgm:bulletEnabled val="1"/>
        </dgm:presLayoutVars>
      </dgm:prSet>
      <dgm:spPr/>
    </dgm:pt>
  </dgm:ptLst>
  <dgm:cxnLst>
    <dgm:cxn modelId="{A0D0F444-E4CB-4C5E-95AD-F30A4636BB51}" type="presOf" srcId="{9B4A4C45-ED46-4557-B286-85F908B3019E}" destId="{2139F437-A1B7-4634-91C2-3D0F6EB70D6E}" srcOrd="0" destOrd="0" presId="urn:microsoft.com/office/officeart/2005/8/layout/process1"/>
    <dgm:cxn modelId="{99E3FC41-789F-4128-B650-4A49050A50F8}" type="presOf" srcId="{456515D8-0AB0-47E5-B543-1039B35F836C}" destId="{8BB7DBC6-600A-4F7E-BC22-B2818F562816}" srcOrd="0" destOrd="0" presId="urn:microsoft.com/office/officeart/2005/8/layout/process1"/>
    <dgm:cxn modelId="{C3D02F28-AC82-48E9-A857-BF1542C53FE6}" type="presOf" srcId="{1103984C-EB7D-4725-9F4C-0D2394E56BB6}" destId="{DC27A31C-8588-4885-AAC1-52FA4DCBC88D}" srcOrd="1" destOrd="0" presId="urn:microsoft.com/office/officeart/2005/8/layout/process1"/>
    <dgm:cxn modelId="{E5517C51-A8D9-412D-8D6D-24D51C86942A}" type="presOf" srcId="{1103984C-EB7D-4725-9F4C-0D2394E56BB6}" destId="{C4CEA45C-2292-4906-96D8-B7A362024945}" srcOrd="0" destOrd="0" presId="urn:microsoft.com/office/officeart/2005/8/layout/process1"/>
    <dgm:cxn modelId="{2CD827A4-D9FF-4E7F-9FA4-2C76716060BC}" type="presOf" srcId="{C9D1AEC9-7E98-496C-8A15-0A807881F90B}" destId="{5168D959-EB86-4245-B77E-534AB6FB2C39}" srcOrd="0" destOrd="0" presId="urn:microsoft.com/office/officeart/2005/8/layout/process1"/>
    <dgm:cxn modelId="{493ACCD9-0C3A-4439-B749-2994DC9D756A}" srcId="{0B7389B8-336C-487B-A415-38B42ADDDD5C}" destId="{9B4A4C45-ED46-4557-B286-85F908B3019E}" srcOrd="0" destOrd="0" parTransId="{5E262388-1A3D-4023-84F2-B33CAB65635B}" sibTransId="{1103984C-EB7D-4725-9F4C-0D2394E56BB6}"/>
    <dgm:cxn modelId="{BCACB445-A34C-4B01-A5CE-31181A3A5821}" srcId="{0B7389B8-336C-487B-A415-38B42ADDDD5C}" destId="{C9D1AEC9-7E98-496C-8A15-0A807881F90B}" srcOrd="2" destOrd="0" parTransId="{0D7CE8F0-5CD8-47F3-9B53-9A1453DF2272}" sibTransId="{D0DD9224-9623-4019-82D9-1A5A2C19C92C}"/>
    <dgm:cxn modelId="{9AA53A52-778C-474F-AFEA-BE1D60E8B321}" type="presOf" srcId="{04C42382-7C96-4278-A0E6-F97DB33278D1}" destId="{74876457-E814-496E-9A3B-8259C003E7D2}" srcOrd="1" destOrd="0" presId="urn:microsoft.com/office/officeart/2005/8/layout/process1"/>
    <dgm:cxn modelId="{45E7C454-F16C-495B-95C9-17C52F26D6F5}" srcId="{0B7389B8-336C-487B-A415-38B42ADDDD5C}" destId="{456515D8-0AB0-47E5-B543-1039B35F836C}" srcOrd="1" destOrd="0" parTransId="{1473A806-E2AD-4E00-9B7C-CAF0A878B7B5}" sibTransId="{04C42382-7C96-4278-A0E6-F97DB33278D1}"/>
    <dgm:cxn modelId="{ED91476C-96A8-4816-8582-8BD8ACE8F14A}" type="presOf" srcId="{0B7389B8-336C-487B-A415-38B42ADDDD5C}" destId="{EC8FFC47-759F-4EC9-84B7-7A5A502EBCE7}" srcOrd="0" destOrd="0" presId="urn:microsoft.com/office/officeart/2005/8/layout/process1"/>
    <dgm:cxn modelId="{E361B3A5-AC7F-480E-9EEC-0A97CCED0711}" type="presOf" srcId="{04C42382-7C96-4278-A0E6-F97DB33278D1}" destId="{CE851A2E-4B8A-4CED-BEA3-1AC61818A6D9}" srcOrd="0" destOrd="0" presId="urn:microsoft.com/office/officeart/2005/8/layout/process1"/>
    <dgm:cxn modelId="{3EB37DF8-114B-4CA1-A5E3-F49240AE7D7B}" type="presParOf" srcId="{EC8FFC47-759F-4EC9-84B7-7A5A502EBCE7}" destId="{2139F437-A1B7-4634-91C2-3D0F6EB70D6E}" srcOrd="0" destOrd="0" presId="urn:microsoft.com/office/officeart/2005/8/layout/process1"/>
    <dgm:cxn modelId="{E673893F-D16F-41F1-9119-37AA859794A4}" type="presParOf" srcId="{EC8FFC47-759F-4EC9-84B7-7A5A502EBCE7}" destId="{C4CEA45C-2292-4906-96D8-B7A362024945}" srcOrd="1" destOrd="0" presId="urn:microsoft.com/office/officeart/2005/8/layout/process1"/>
    <dgm:cxn modelId="{EB293BD9-F97E-4147-87C4-492DDFEDEB76}" type="presParOf" srcId="{C4CEA45C-2292-4906-96D8-B7A362024945}" destId="{DC27A31C-8588-4885-AAC1-52FA4DCBC88D}" srcOrd="0" destOrd="0" presId="urn:microsoft.com/office/officeart/2005/8/layout/process1"/>
    <dgm:cxn modelId="{B4082740-9FCA-41F9-AC9F-6C82C697EAAE}" type="presParOf" srcId="{EC8FFC47-759F-4EC9-84B7-7A5A502EBCE7}" destId="{8BB7DBC6-600A-4F7E-BC22-B2818F562816}" srcOrd="2" destOrd="0" presId="urn:microsoft.com/office/officeart/2005/8/layout/process1"/>
    <dgm:cxn modelId="{E179A114-0A69-4053-9E49-BD239EAE0B03}" type="presParOf" srcId="{EC8FFC47-759F-4EC9-84B7-7A5A502EBCE7}" destId="{CE851A2E-4B8A-4CED-BEA3-1AC61818A6D9}" srcOrd="3" destOrd="0" presId="urn:microsoft.com/office/officeart/2005/8/layout/process1"/>
    <dgm:cxn modelId="{076E1CC2-EC5D-4440-9A3E-C0B2A0ACD3F5}" type="presParOf" srcId="{CE851A2E-4B8A-4CED-BEA3-1AC61818A6D9}" destId="{74876457-E814-496E-9A3B-8259C003E7D2}" srcOrd="0" destOrd="0" presId="urn:microsoft.com/office/officeart/2005/8/layout/process1"/>
    <dgm:cxn modelId="{5CEFE9ED-9ADF-416D-8455-00BD8B0E09B1}" type="presParOf" srcId="{EC8FFC47-759F-4EC9-84B7-7A5A502EBCE7}" destId="{5168D959-EB86-4245-B77E-534AB6FB2C3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338C37-5CDC-44BB-96A7-C9CB47443D6D}" type="doc">
      <dgm:prSet loTypeId="urn:microsoft.com/office/officeart/2005/8/layout/matrix3" loCatId="matrix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s-MX"/>
        </a:p>
      </dgm:t>
    </dgm:pt>
    <dgm:pt modelId="{74F70CA3-1FFD-41EF-A7A2-C8ECA2FD21D0}">
      <dgm:prSet/>
      <dgm:spPr/>
      <dgm:t>
        <a:bodyPr/>
        <a:lstStyle/>
        <a:p>
          <a:pPr rtl="0"/>
          <a:r>
            <a:rPr lang="es-MX" dirty="0" smtClean="0"/>
            <a:t>Nos cegamos ante nuestros pecados</a:t>
          </a:r>
          <a:endParaRPr lang="es-MX" dirty="0"/>
        </a:p>
      </dgm:t>
    </dgm:pt>
    <dgm:pt modelId="{82BDC142-C692-47FC-BCC3-1BDCFB3439FD}" type="parTrans" cxnId="{41388C11-E8EA-427F-AA99-EA0F790B63F9}">
      <dgm:prSet/>
      <dgm:spPr/>
      <dgm:t>
        <a:bodyPr/>
        <a:lstStyle/>
        <a:p>
          <a:endParaRPr lang="es-MX"/>
        </a:p>
      </dgm:t>
    </dgm:pt>
    <dgm:pt modelId="{AB224215-3294-44C8-9C4A-ACD07F728054}" type="sibTrans" cxnId="{41388C11-E8EA-427F-AA99-EA0F790B63F9}">
      <dgm:prSet/>
      <dgm:spPr/>
      <dgm:t>
        <a:bodyPr/>
        <a:lstStyle/>
        <a:p>
          <a:endParaRPr lang="es-MX"/>
        </a:p>
      </dgm:t>
    </dgm:pt>
    <dgm:pt modelId="{DC398A10-C55C-41E5-854B-ECE76A86DEC6}">
      <dgm:prSet/>
      <dgm:spPr/>
      <dgm:t>
        <a:bodyPr/>
        <a:lstStyle/>
        <a:p>
          <a:pPr rtl="0"/>
          <a:r>
            <a:rPr lang="es-MX" dirty="0" smtClean="0"/>
            <a:t>Satanás quiere hacernos ver que no hay mal en lo que hacemos</a:t>
          </a:r>
          <a:endParaRPr lang="es-MX" dirty="0"/>
        </a:p>
      </dgm:t>
    </dgm:pt>
    <dgm:pt modelId="{2AB3230F-CB35-4AEC-8A02-778DFC8375BE}" type="parTrans" cxnId="{84B265DF-B23F-43D2-B01C-DF778734DD41}">
      <dgm:prSet/>
      <dgm:spPr/>
      <dgm:t>
        <a:bodyPr/>
        <a:lstStyle/>
        <a:p>
          <a:endParaRPr lang="es-MX"/>
        </a:p>
      </dgm:t>
    </dgm:pt>
    <dgm:pt modelId="{EAA9648D-5FBA-4FE6-9E3C-933B73F334A6}" type="sibTrans" cxnId="{84B265DF-B23F-43D2-B01C-DF778734DD41}">
      <dgm:prSet/>
      <dgm:spPr/>
      <dgm:t>
        <a:bodyPr/>
        <a:lstStyle/>
        <a:p>
          <a:endParaRPr lang="es-MX"/>
        </a:p>
      </dgm:t>
    </dgm:pt>
    <dgm:pt modelId="{BEC16052-A6A0-41CE-B962-E2E1CABBC4B1}">
      <dgm:prSet/>
      <dgm:spPr/>
      <dgm:t>
        <a:bodyPr/>
        <a:lstStyle/>
        <a:p>
          <a:pPr rtl="0"/>
          <a:r>
            <a:rPr lang="es-MX" dirty="0" smtClean="0"/>
            <a:t>El Corazón se endurece, se hace insensible a las exigencias del amor</a:t>
          </a:r>
          <a:endParaRPr lang="es-MX" dirty="0"/>
        </a:p>
      </dgm:t>
    </dgm:pt>
    <dgm:pt modelId="{F4EC6854-C4F4-471A-BBA1-C6E6707F266F}" type="parTrans" cxnId="{47ED4FF9-9E6E-45AD-B1E3-7868278C2BAA}">
      <dgm:prSet/>
      <dgm:spPr/>
      <dgm:t>
        <a:bodyPr/>
        <a:lstStyle/>
        <a:p>
          <a:endParaRPr lang="es-MX"/>
        </a:p>
      </dgm:t>
    </dgm:pt>
    <dgm:pt modelId="{963CB41B-1306-42EE-840B-6361C130190A}" type="sibTrans" cxnId="{47ED4FF9-9E6E-45AD-B1E3-7868278C2BAA}">
      <dgm:prSet/>
      <dgm:spPr/>
      <dgm:t>
        <a:bodyPr/>
        <a:lstStyle/>
        <a:p>
          <a:endParaRPr lang="es-MX"/>
        </a:p>
      </dgm:t>
    </dgm:pt>
    <dgm:pt modelId="{5C147A46-0EB5-4ED0-8695-2A8D0F3249C7}">
      <dgm:prSet/>
      <dgm:spPr/>
      <dgm:t>
        <a:bodyPr/>
        <a:lstStyle/>
        <a:p>
          <a:pPr rtl="0"/>
          <a:r>
            <a:rPr lang="es-MX" dirty="0" smtClean="0"/>
            <a:t>Por eso es importante la “Conversión” del corazón</a:t>
          </a:r>
          <a:endParaRPr lang="es-MX" dirty="0"/>
        </a:p>
      </dgm:t>
    </dgm:pt>
    <dgm:pt modelId="{D093BF6C-0C93-4095-8884-2FF77961BEF4}" type="parTrans" cxnId="{DEE2CE85-7F5C-4A92-93EF-8C8D70AB1A84}">
      <dgm:prSet/>
      <dgm:spPr/>
      <dgm:t>
        <a:bodyPr/>
        <a:lstStyle/>
        <a:p>
          <a:endParaRPr lang="es-MX"/>
        </a:p>
      </dgm:t>
    </dgm:pt>
    <dgm:pt modelId="{888150D4-4ABB-4571-BF33-6B1BEB99FEA3}" type="sibTrans" cxnId="{DEE2CE85-7F5C-4A92-93EF-8C8D70AB1A84}">
      <dgm:prSet/>
      <dgm:spPr/>
      <dgm:t>
        <a:bodyPr/>
        <a:lstStyle/>
        <a:p>
          <a:endParaRPr lang="es-MX"/>
        </a:p>
      </dgm:t>
    </dgm:pt>
    <dgm:pt modelId="{7C756D40-E567-4D4B-8215-0F37197643EA}" type="pres">
      <dgm:prSet presAssocID="{E9338C37-5CDC-44BB-96A7-C9CB47443D6D}" presName="matrix" presStyleCnt="0">
        <dgm:presLayoutVars>
          <dgm:chMax val="1"/>
          <dgm:dir/>
          <dgm:resizeHandles val="exact"/>
        </dgm:presLayoutVars>
      </dgm:prSet>
      <dgm:spPr/>
    </dgm:pt>
    <dgm:pt modelId="{AF587923-6A0C-4136-B2D6-5C81807125C1}" type="pres">
      <dgm:prSet presAssocID="{E9338C37-5CDC-44BB-96A7-C9CB47443D6D}" presName="diamond" presStyleLbl="bgShp" presStyleIdx="0" presStyleCnt="1"/>
      <dgm:spPr/>
    </dgm:pt>
    <dgm:pt modelId="{5EC34A2F-0E5D-489A-8667-D8FBDCA4F655}" type="pres">
      <dgm:prSet presAssocID="{E9338C37-5CDC-44BB-96A7-C9CB47443D6D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C033187-F332-4101-9FE4-7D23710E94F5}" type="pres">
      <dgm:prSet presAssocID="{E9338C37-5CDC-44BB-96A7-C9CB47443D6D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8CDF531-E14C-4365-87F3-F64E7E80D36E}" type="pres">
      <dgm:prSet presAssocID="{E9338C37-5CDC-44BB-96A7-C9CB47443D6D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C397A6BA-E5EE-4C77-89E7-E0AA2B965B04}" type="pres">
      <dgm:prSet presAssocID="{E9338C37-5CDC-44BB-96A7-C9CB47443D6D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085D6E59-DC79-412F-88E7-0FF07945D91C}" type="presOf" srcId="{DC398A10-C55C-41E5-854B-ECE76A86DEC6}" destId="{9C033187-F332-4101-9FE4-7D23710E94F5}" srcOrd="0" destOrd="0" presId="urn:microsoft.com/office/officeart/2005/8/layout/matrix3"/>
    <dgm:cxn modelId="{47ED4FF9-9E6E-45AD-B1E3-7868278C2BAA}" srcId="{E9338C37-5CDC-44BB-96A7-C9CB47443D6D}" destId="{BEC16052-A6A0-41CE-B962-E2E1CABBC4B1}" srcOrd="2" destOrd="0" parTransId="{F4EC6854-C4F4-471A-BBA1-C6E6707F266F}" sibTransId="{963CB41B-1306-42EE-840B-6361C130190A}"/>
    <dgm:cxn modelId="{41388C11-E8EA-427F-AA99-EA0F790B63F9}" srcId="{E9338C37-5CDC-44BB-96A7-C9CB47443D6D}" destId="{74F70CA3-1FFD-41EF-A7A2-C8ECA2FD21D0}" srcOrd="0" destOrd="0" parTransId="{82BDC142-C692-47FC-BCC3-1BDCFB3439FD}" sibTransId="{AB224215-3294-44C8-9C4A-ACD07F728054}"/>
    <dgm:cxn modelId="{3C98CC40-47A3-4F87-B1C7-88676FBCCAE5}" type="presOf" srcId="{E9338C37-5CDC-44BB-96A7-C9CB47443D6D}" destId="{7C756D40-E567-4D4B-8215-0F37197643EA}" srcOrd="0" destOrd="0" presId="urn:microsoft.com/office/officeart/2005/8/layout/matrix3"/>
    <dgm:cxn modelId="{15B95AC6-9C14-40CD-A76C-A8C41CA1BBC1}" type="presOf" srcId="{BEC16052-A6A0-41CE-B962-E2E1CABBC4B1}" destId="{18CDF531-E14C-4365-87F3-F64E7E80D36E}" srcOrd="0" destOrd="0" presId="urn:microsoft.com/office/officeart/2005/8/layout/matrix3"/>
    <dgm:cxn modelId="{84B265DF-B23F-43D2-B01C-DF778734DD41}" srcId="{E9338C37-5CDC-44BB-96A7-C9CB47443D6D}" destId="{DC398A10-C55C-41E5-854B-ECE76A86DEC6}" srcOrd="1" destOrd="0" parTransId="{2AB3230F-CB35-4AEC-8A02-778DFC8375BE}" sibTransId="{EAA9648D-5FBA-4FE6-9E3C-933B73F334A6}"/>
    <dgm:cxn modelId="{9FAFC7F0-CBD7-4BAF-95B6-E00E0DE1BC4F}" type="presOf" srcId="{5C147A46-0EB5-4ED0-8695-2A8D0F3249C7}" destId="{C397A6BA-E5EE-4C77-89E7-E0AA2B965B04}" srcOrd="0" destOrd="0" presId="urn:microsoft.com/office/officeart/2005/8/layout/matrix3"/>
    <dgm:cxn modelId="{DEE2CE85-7F5C-4A92-93EF-8C8D70AB1A84}" srcId="{E9338C37-5CDC-44BB-96A7-C9CB47443D6D}" destId="{5C147A46-0EB5-4ED0-8695-2A8D0F3249C7}" srcOrd="3" destOrd="0" parTransId="{D093BF6C-0C93-4095-8884-2FF77961BEF4}" sibTransId="{888150D4-4ABB-4571-BF33-6B1BEB99FEA3}"/>
    <dgm:cxn modelId="{1BFE2865-AC35-4D38-94BA-100B5EE4E7A2}" type="presOf" srcId="{74F70CA3-1FFD-41EF-A7A2-C8ECA2FD21D0}" destId="{5EC34A2F-0E5D-489A-8667-D8FBDCA4F655}" srcOrd="0" destOrd="0" presId="urn:microsoft.com/office/officeart/2005/8/layout/matrix3"/>
    <dgm:cxn modelId="{45FF8886-6A4C-47B1-90CA-7CE016B8E071}" type="presParOf" srcId="{7C756D40-E567-4D4B-8215-0F37197643EA}" destId="{AF587923-6A0C-4136-B2D6-5C81807125C1}" srcOrd="0" destOrd="0" presId="urn:microsoft.com/office/officeart/2005/8/layout/matrix3"/>
    <dgm:cxn modelId="{A4E532D4-757F-4613-9510-D5E9EE424C01}" type="presParOf" srcId="{7C756D40-E567-4D4B-8215-0F37197643EA}" destId="{5EC34A2F-0E5D-489A-8667-D8FBDCA4F655}" srcOrd="1" destOrd="0" presId="urn:microsoft.com/office/officeart/2005/8/layout/matrix3"/>
    <dgm:cxn modelId="{8D751F28-4F67-471D-BC87-B1943D28004F}" type="presParOf" srcId="{7C756D40-E567-4D4B-8215-0F37197643EA}" destId="{9C033187-F332-4101-9FE4-7D23710E94F5}" srcOrd="2" destOrd="0" presId="urn:microsoft.com/office/officeart/2005/8/layout/matrix3"/>
    <dgm:cxn modelId="{81D07E59-EFBD-4D02-8F40-776A8FC83F58}" type="presParOf" srcId="{7C756D40-E567-4D4B-8215-0F37197643EA}" destId="{18CDF531-E14C-4365-87F3-F64E7E80D36E}" srcOrd="3" destOrd="0" presId="urn:microsoft.com/office/officeart/2005/8/layout/matrix3"/>
    <dgm:cxn modelId="{3585D695-3BCD-43A2-90CF-E5A6AB5AEDBD}" type="presParOf" srcId="{7C756D40-E567-4D4B-8215-0F37197643EA}" destId="{C397A6BA-E5EE-4C77-89E7-E0AA2B965B0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DF00E4-FEC8-4544-A5BF-2B50EDED3381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s-MX"/>
        </a:p>
      </dgm:t>
    </dgm:pt>
    <dgm:pt modelId="{0D1BD1C9-3E2B-4CDF-98E9-C487119B96E1}">
      <dgm:prSet/>
      <dgm:spPr/>
      <dgm:t>
        <a:bodyPr/>
        <a:lstStyle/>
        <a:p>
          <a:pPr rtl="0"/>
          <a:r>
            <a:rPr lang="es-MX" dirty="0" smtClean="0"/>
            <a:t>Los Diez Mandamientos</a:t>
          </a:r>
          <a:endParaRPr lang="es-MX" dirty="0"/>
        </a:p>
      </dgm:t>
    </dgm:pt>
    <dgm:pt modelId="{3DD4A65F-7005-4688-B382-63F0FA424E41}" type="parTrans" cxnId="{BDD5B87F-5C5D-4891-BE93-78A15ECDDED7}">
      <dgm:prSet/>
      <dgm:spPr/>
      <dgm:t>
        <a:bodyPr/>
        <a:lstStyle/>
        <a:p>
          <a:endParaRPr lang="es-MX"/>
        </a:p>
      </dgm:t>
    </dgm:pt>
    <dgm:pt modelId="{215C2CC2-BAB7-455B-BF5B-D5F4A56DD357}" type="sibTrans" cxnId="{BDD5B87F-5C5D-4891-BE93-78A15ECDDED7}">
      <dgm:prSet/>
      <dgm:spPr/>
      <dgm:t>
        <a:bodyPr/>
        <a:lstStyle/>
        <a:p>
          <a:endParaRPr lang="es-MX"/>
        </a:p>
      </dgm:t>
    </dgm:pt>
    <dgm:pt modelId="{9C92B09A-0D48-4CAE-A3FE-9235C05C2763}">
      <dgm:prSet/>
      <dgm:spPr/>
      <dgm:t>
        <a:bodyPr/>
        <a:lstStyle/>
        <a:p>
          <a:pPr rtl="0"/>
          <a:r>
            <a:rPr lang="es-MX" dirty="0" smtClean="0"/>
            <a:t>Los Siete Pecados Capitales</a:t>
          </a:r>
          <a:endParaRPr lang="es-MX" dirty="0"/>
        </a:p>
      </dgm:t>
    </dgm:pt>
    <dgm:pt modelId="{4B0886C9-72B4-413F-8AB9-04EB4EE57406}" type="parTrans" cxnId="{45E2A594-69DA-4024-AE7E-95B79AD0B01C}">
      <dgm:prSet/>
      <dgm:spPr/>
      <dgm:t>
        <a:bodyPr/>
        <a:lstStyle/>
        <a:p>
          <a:endParaRPr lang="es-MX"/>
        </a:p>
      </dgm:t>
    </dgm:pt>
    <dgm:pt modelId="{8A328024-7D68-4EF3-A5A0-CB6C2A93D545}" type="sibTrans" cxnId="{45E2A594-69DA-4024-AE7E-95B79AD0B01C}">
      <dgm:prSet/>
      <dgm:spPr/>
      <dgm:t>
        <a:bodyPr/>
        <a:lstStyle/>
        <a:p>
          <a:endParaRPr lang="es-MX"/>
        </a:p>
      </dgm:t>
    </dgm:pt>
    <dgm:pt modelId="{121C1FF4-E426-401D-B09B-F295C01E1A87}">
      <dgm:prSet/>
      <dgm:spPr/>
      <dgm:t>
        <a:bodyPr/>
        <a:lstStyle/>
        <a:p>
          <a:pPr rtl="0"/>
          <a:r>
            <a:rPr lang="es-MX" dirty="0" smtClean="0"/>
            <a:t>Los Defectos de Carácter</a:t>
          </a:r>
          <a:endParaRPr lang="es-MX" dirty="0"/>
        </a:p>
      </dgm:t>
    </dgm:pt>
    <dgm:pt modelId="{968CD56D-6C22-45BC-87BC-25557343BA85}" type="parTrans" cxnId="{CE6B6870-9121-4F4E-B0B5-6B327993A5BC}">
      <dgm:prSet/>
      <dgm:spPr/>
      <dgm:t>
        <a:bodyPr/>
        <a:lstStyle/>
        <a:p>
          <a:endParaRPr lang="es-MX"/>
        </a:p>
      </dgm:t>
    </dgm:pt>
    <dgm:pt modelId="{1E62BF51-9A2C-49DB-A647-BDA268459BB5}" type="sibTrans" cxnId="{CE6B6870-9121-4F4E-B0B5-6B327993A5BC}">
      <dgm:prSet/>
      <dgm:spPr/>
      <dgm:t>
        <a:bodyPr/>
        <a:lstStyle/>
        <a:p>
          <a:endParaRPr lang="es-MX"/>
        </a:p>
      </dgm:t>
    </dgm:pt>
    <dgm:pt modelId="{027BBFC2-E402-4904-BE87-A396031468AB}">
      <dgm:prSet/>
      <dgm:spPr/>
      <dgm:t>
        <a:bodyPr/>
        <a:lstStyle/>
        <a:p>
          <a:pPr rtl="0"/>
          <a:r>
            <a:rPr lang="es-MX" dirty="0" smtClean="0"/>
            <a:t>Los Dones que Dios nos ha dado para servirle</a:t>
          </a:r>
          <a:endParaRPr lang="es-MX" dirty="0"/>
        </a:p>
      </dgm:t>
    </dgm:pt>
    <dgm:pt modelId="{7350D05D-3B3F-474E-814F-70CC65CDB8F4}" type="parTrans" cxnId="{6AF3E83D-1E1C-4F40-83EE-A373318BD192}">
      <dgm:prSet/>
      <dgm:spPr/>
      <dgm:t>
        <a:bodyPr/>
        <a:lstStyle/>
        <a:p>
          <a:endParaRPr lang="es-MX"/>
        </a:p>
      </dgm:t>
    </dgm:pt>
    <dgm:pt modelId="{510B339C-4A08-44E8-8950-93F9C3D3782D}" type="sibTrans" cxnId="{6AF3E83D-1E1C-4F40-83EE-A373318BD192}">
      <dgm:prSet/>
      <dgm:spPr/>
      <dgm:t>
        <a:bodyPr/>
        <a:lstStyle/>
        <a:p>
          <a:endParaRPr lang="es-MX"/>
        </a:p>
      </dgm:t>
    </dgm:pt>
    <dgm:pt modelId="{96B554CA-E8D2-42A4-9A4B-1D49DA928808}">
      <dgm:prSet/>
      <dgm:spPr/>
      <dgm:t>
        <a:bodyPr/>
        <a:lstStyle/>
        <a:p>
          <a:pPr rtl="0"/>
          <a:r>
            <a:rPr lang="es-MX" dirty="0" smtClean="0"/>
            <a:t>Las Responsabilidades de nuestra Vocación</a:t>
          </a:r>
          <a:endParaRPr lang="es-MX" dirty="0"/>
        </a:p>
      </dgm:t>
    </dgm:pt>
    <dgm:pt modelId="{81F39293-1B8A-49CD-A6AB-1C331C644338}" type="parTrans" cxnId="{E5F5958B-032D-4DC9-8C9F-B323850BCFBB}">
      <dgm:prSet/>
      <dgm:spPr/>
      <dgm:t>
        <a:bodyPr/>
        <a:lstStyle/>
        <a:p>
          <a:endParaRPr lang="es-MX"/>
        </a:p>
      </dgm:t>
    </dgm:pt>
    <dgm:pt modelId="{7ACE75AA-314A-4B1B-B6A4-9E5035FB078E}" type="sibTrans" cxnId="{E5F5958B-032D-4DC9-8C9F-B323850BCFBB}">
      <dgm:prSet/>
      <dgm:spPr/>
      <dgm:t>
        <a:bodyPr/>
        <a:lstStyle/>
        <a:p>
          <a:endParaRPr lang="es-MX"/>
        </a:p>
      </dgm:t>
    </dgm:pt>
    <dgm:pt modelId="{FD412FB6-E091-44A0-91A7-8225B465D931}" type="pres">
      <dgm:prSet presAssocID="{D9DF00E4-FEC8-4544-A5BF-2B50EDED3381}" presName="compositeShape" presStyleCnt="0">
        <dgm:presLayoutVars>
          <dgm:chMax val="7"/>
          <dgm:dir/>
          <dgm:resizeHandles val="exact"/>
        </dgm:presLayoutVars>
      </dgm:prSet>
      <dgm:spPr/>
    </dgm:pt>
    <dgm:pt modelId="{ACA0C5C1-D245-427D-AEA2-846855A6DB78}" type="pres">
      <dgm:prSet presAssocID="{0D1BD1C9-3E2B-4CDF-98E9-C487119B96E1}" presName="circ1" presStyleLbl="vennNode1" presStyleIdx="0" presStyleCnt="5"/>
      <dgm:spPr/>
    </dgm:pt>
    <dgm:pt modelId="{1C499732-D346-4A69-AAA6-84FD5B476AE5}" type="pres">
      <dgm:prSet presAssocID="{0D1BD1C9-3E2B-4CDF-98E9-C487119B96E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9DF4C9A-306A-4D0A-B81A-233CF08017FA}" type="pres">
      <dgm:prSet presAssocID="{9C92B09A-0D48-4CAE-A3FE-9235C05C2763}" presName="circ2" presStyleLbl="vennNode1" presStyleIdx="1" presStyleCnt="5"/>
      <dgm:spPr/>
    </dgm:pt>
    <dgm:pt modelId="{74C2092D-BFF5-4DC0-81BF-87CD2AE0C183}" type="pres">
      <dgm:prSet presAssocID="{9C92B09A-0D48-4CAE-A3FE-9235C05C276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5338493-7CD4-4ABC-B95E-336BB62D3510}" type="pres">
      <dgm:prSet presAssocID="{121C1FF4-E426-401D-B09B-F295C01E1A87}" presName="circ3" presStyleLbl="vennNode1" presStyleIdx="2" presStyleCnt="5"/>
      <dgm:spPr/>
    </dgm:pt>
    <dgm:pt modelId="{52AB66FC-3F9C-4E29-9945-1665B7B144D0}" type="pres">
      <dgm:prSet presAssocID="{121C1FF4-E426-401D-B09B-F295C01E1A8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51E546A-46FC-451D-910A-A0BC64FCB033}" type="pres">
      <dgm:prSet presAssocID="{027BBFC2-E402-4904-BE87-A396031468AB}" presName="circ4" presStyleLbl="vennNode1" presStyleIdx="3" presStyleCnt="5"/>
      <dgm:spPr/>
    </dgm:pt>
    <dgm:pt modelId="{1B9F2112-924A-4036-9D86-AEE491900C63}" type="pres">
      <dgm:prSet presAssocID="{027BBFC2-E402-4904-BE87-A396031468AB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0B427F3-A99B-4D5B-8BCD-5C36BC764DE8}" type="pres">
      <dgm:prSet presAssocID="{96B554CA-E8D2-42A4-9A4B-1D49DA928808}" presName="circ5" presStyleLbl="vennNode1" presStyleIdx="4" presStyleCnt="5"/>
      <dgm:spPr/>
    </dgm:pt>
    <dgm:pt modelId="{3013235A-721F-438B-8DAC-A4E150C917D2}" type="pres">
      <dgm:prSet presAssocID="{96B554CA-E8D2-42A4-9A4B-1D49DA928808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CE6B6870-9121-4F4E-B0B5-6B327993A5BC}" srcId="{D9DF00E4-FEC8-4544-A5BF-2B50EDED3381}" destId="{121C1FF4-E426-401D-B09B-F295C01E1A87}" srcOrd="2" destOrd="0" parTransId="{968CD56D-6C22-45BC-87BC-25557343BA85}" sibTransId="{1E62BF51-9A2C-49DB-A647-BDA268459BB5}"/>
    <dgm:cxn modelId="{412C5917-539A-4853-B36B-C454769BABC5}" type="presOf" srcId="{0D1BD1C9-3E2B-4CDF-98E9-C487119B96E1}" destId="{1C499732-D346-4A69-AAA6-84FD5B476AE5}" srcOrd="0" destOrd="0" presId="urn:microsoft.com/office/officeart/2005/8/layout/venn1"/>
    <dgm:cxn modelId="{E5F5958B-032D-4DC9-8C9F-B323850BCFBB}" srcId="{D9DF00E4-FEC8-4544-A5BF-2B50EDED3381}" destId="{96B554CA-E8D2-42A4-9A4B-1D49DA928808}" srcOrd="4" destOrd="0" parTransId="{81F39293-1B8A-49CD-A6AB-1C331C644338}" sibTransId="{7ACE75AA-314A-4B1B-B6A4-9E5035FB078E}"/>
    <dgm:cxn modelId="{7814D2BC-5055-4BC6-B126-396A0D2368C5}" type="presOf" srcId="{D9DF00E4-FEC8-4544-A5BF-2B50EDED3381}" destId="{FD412FB6-E091-44A0-91A7-8225B465D931}" srcOrd="0" destOrd="0" presId="urn:microsoft.com/office/officeart/2005/8/layout/venn1"/>
    <dgm:cxn modelId="{45E2A594-69DA-4024-AE7E-95B79AD0B01C}" srcId="{D9DF00E4-FEC8-4544-A5BF-2B50EDED3381}" destId="{9C92B09A-0D48-4CAE-A3FE-9235C05C2763}" srcOrd="1" destOrd="0" parTransId="{4B0886C9-72B4-413F-8AB9-04EB4EE57406}" sibTransId="{8A328024-7D68-4EF3-A5A0-CB6C2A93D545}"/>
    <dgm:cxn modelId="{6AF3E83D-1E1C-4F40-83EE-A373318BD192}" srcId="{D9DF00E4-FEC8-4544-A5BF-2B50EDED3381}" destId="{027BBFC2-E402-4904-BE87-A396031468AB}" srcOrd="3" destOrd="0" parTransId="{7350D05D-3B3F-474E-814F-70CC65CDB8F4}" sibTransId="{510B339C-4A08-44E8-8950-93F9C3D3782D}"/>
    <dgm:cxn modelId="{7F659F47-CC5C-4AF3-A736-099C7DCC5EFB}" type="presOf" srcId="{96B554CA-E8D2-42A4-9A4B-1D49DA928808}" destId="{3013235A-721F-438B-8DAC-A4E150C917D2}" srcOrd="0" destOrd="0" presId="urn:microsoft.com/office/officeart/2005/8/layout/venn1"/>
    <dgm:cxn modelId="{5BAA9651-FC26-4DC0-B875-6A06E71913F9}" type="presOf" srcId="{9C92B09A-0D48-4CAE-A3FE-9235C05C2763}" destId="{74C2092D-BFF5-4DC0-81BF-87CD2AE0C183}" srcOrd="0" destOrd="0" presId="urn:microsoft.com/office/officeart/2005/8/layout/venn1"/>
    <dgm:cxn modelId="{0FCC3645-159F-4D27-9A2E-425C0648A49F}" type="presOf" srcId="{027BBFC2-E402-4904-BE87-A396031468AB}" destId="{1B9F2112-924A-4036-9D86-AEE491900C63}" srcOrd="0" destOrd="0" presId="urn:microsoft.com/office/officeart/2005/8/layout/venn1"/>
    <dgm:cxn modelId="{BDD5B87F-5C5D-4891-BE93-78A15ECDDED7}" srcId="{D9DF00E4-FEC8-4544-A5BF-2B50EDED3381}" destId="{0D1BD1C9-3E2B-4CDF-98E9-C487119B96E1}" srcOrd="0" destOrd="0" parTransId="{3DD4A65F-7005-4688-B382-63F0FA424E41}" sibTransId="{215C2CC2-BAB7-455B-BF5B-D5F4A56DD357}"/>
    <dgm:cxn modelId="{53BFEBE9-1D6E-4374-BB7C-2546D71A0930}" type="presOf" srcId="{121C1FF4-E426-401D-B09B-F295C01E1A87}" destId="{52AB66FC-3F9C-4E29-9945-1665B7B144D0}" srcOrd="0" destOrd="0" presId="urn:microsoft.com/office/officeart/2005/8/layout/venn1"/>
    <dgm:cxn modelId="{B0606C2B-C660-4650-BBA7-716A8A28CF40}" type="presParOf" srcId="{FD412FB6-E091-44A0-91A7-8225B465D931}" destId="{ACA0C5C1-D245-427D-AEA2-846855A6DB78}" srcOrd="0" destOrd="0" presId="urn:microsoft.com/office/officeart/2005/8/layout/venn1"/>
    <dgm:cxn modelId="{C2B0578D-0E66-40B5-8A8A-6DCD44DF953B}" type="presParOf" srcId="{FD412FB6-E091-44A0-91A7-8225B465D931}" destId="{1C499732-D346-4A69-AAA6-84FD5B476AE5}" srcOrd="1" destOrd="0" presId="urn:microsoft.com/office/officeart/2005/8/layout/venn1"/>
    <dgm:cxn modelId="{6778EFA6-EE41-4F82-BD59-E50E54535227}" type="presParOf" srcId="{FD412FB6-E091-44A0-91A7-8225B465D931}" destId="{E9DF4C9A-306A-4D0A-B81A-233CF08017FA}" srcOrd="2" destOrd="0" presId="urn:microsoft.com/office/officeart/2005/8/layout/venn1"/>
    <dgm:cxn modelId="{C6E99931-771B-4857-9D56-B609E8BA58FE}" type="presParOf" srcId="{FD412FB6-E091-44A0-91A7-8225B465D931}" destId="{74C2092D-BFF5-4DC0-81BF-87CD2AE0C183}" srcOrd="3" destOrd="0" presId="urn:microsoft.com/office/officeart/2005/8/layout/venn1"/>
    <dgm:cxn modelId="{E0DAA590-7052-4046-B8DB-FFC8D954EF66}" type="presParOf" srcId="{FD412FB6-E091-44A0-91A7-8225B465D931}" destId="{05338493-7CD4-4ABC-B95E-336BB62D3510}" srcOrd="4" destOrd="0" presId="urn:microsoft.com/office/officeart/2005/8/layout/venn1"/>
    <dgm:cxn modelId="{2A69B083-3314-4807-A6C4-59243A762A4F}" type="presParOf" srcId="{FD412FB6-E091-44A0-91A7-8225B465D931}" destId="{52AB66FC-3F9C-4E29-9945-1665B7B144D0}" srcOrd="5" destOrd="0" presId="urn:microsoft.com/office/officeart/2005/8/layout/venn1"/>
    <dgm:cxn modelId="{EAC0A057-6C8E-4AE5-9E13-BBEE7E114EC3}" type="presParOf" srcId="{FD412FB6-E091-44A0-91A7-8225B465D931}" destId="{951E546A-46FC-451D-910A-A0BC64FCB033}" srcOrd="6" destOrd="0" presId="urn:microsoft.com/office/officeart/2005/8/layout/venn1"/>
    <dgm:cxn modelId="{ADB1737D-09FF-4D03-B28E-5D4B16636B76}" type="presParOf" srcId="{FD412FB6-E091-44A0-91A7-8225B465D931}" destId="{1B9F2112-924A-4036-9D86-AEE491900C63}" srcOrd="7" destOrd="0" presId="urn:microsoft.com/office/officeart/2005/8/layout/venn1"/>
    <dgm:cxn modelId="{BF668F89-27A7-4A34-8278-6CE4125DF4B4}" type="presParOf" srcId="{FD412FB6-E091-44A0-91A7-8225B465D931}" destId="{90B427F3-A99B-4D5B-8BCD-5C36BC764DE8}" srcOrd="8" destOrd="0" presId="urn:microsoft.com/office/officeart/2005/8/layout/venn1"/>
    <dgm:cxn modelId="{9BC50B1F-FBAA-47B5-9CAB-E014CCBEE5F8}" type="presParOf" srcId="{FD412FB6-E091-44A0-91A7-8225B465D931}" destId="{3013235A-721F-438B-8DAC-A4E150C917D2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F0E508-A428-4926-9BB3-9D89D87CFA4C}" type="doc">
      <dgm:prSet loTypeId="urn:microsoft.com/office/officeart/2005/8/layout/v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327CD6D3-0CB6-4280-A8F1-180CEF91556E}">
      <dgm:prSet/>
      <dgm:spPr/>
      <dgm:t>
        <a:bodyPr/>
        <a:lstStyle/>
        <a:p>
          <a:pPr rtl="0"/>
          <a:r>
            <a:rPr lang="es-MX" dirty="0" smtClean="0"/>
            <a:t>"Por eso, como dice el Espíritu Santo: "Si escucháis hoy mi voz, no endurezcáis el corazón... ¡Atención hermanos! Que ninguno de ustedes tenga un corazón malo e incrédulo..." </a:t>
          </a:r>
          <a:r>
            <a:rPr lang="es-MX" dirty="0" err="1" smtClean="0"/>
            <a:t>Hb</a:t>
          </a:r>
          <a:r>
            <a:rPr lang="es-MX" dirty="0" smtClean="0"/>
            <a:t> 3.</a:t>
          </a:r>
          <a:endParaRPr lang="es-MX" dirty="0"/>
        </a:p>
      </dgm:t>
    </dgm:pt>
    <dgm:pt modelId="{6428D425-7ACF-4237-A537-6DA1218B740B}" type="parTrans" cxnId="{3FFA8B54-9755-4B1E-A828-308EAFC74784}">
      <dgm:prSet/>
      <dgm:spPr/>
      <dgm:t>
        <a:bodyPr/>
        <a:lstStyle/>
        <a:p>
          <a:endParaRPr lang="es-MX"/>
        </a:p>
      </dgm:t>
    </dgm:pt>
    <dgm:pt modelId="{955EF4A0-F272-4E01-B473-AEE1F5D2F5AC}" type="sibTrans" cxnId="{3FFA8B54-9755-4B1E-A828-308EAFC74784}">
      <dgm:prSet/>
      <dgm:spPr/>
      <dgm:t>
        <a:bodyPr/>
        <a:lstStyle/>
        <a:p>
          <a:endParaRPr lang="es-MX"/>
        </a:p>
      </dgm:t>
    </dgm:pt>
    <dgm:pt modelId="{46BF77E4-7FE2-4292-829D-78FFD5EEA412}">
      <dgm:prSet/>
      <dgm:spPr/>
      <dgm:t>
        <a:bodyPr/>
        <a:lstStyle/>
        <a:p>
          <a:pPr rtl="0"/>
          <a:r>
            <a:rPr lang="es-MX" b="1" dirty="0" smtClean="0"/>
            <a:t>"Si nos examináramos a nosotros mismos, no seríamos condenados."</a:t>
          </a:r>
          <a:r>
            <a:rPr lang="es-MX" dirty="0" smtClean="0"/>
            <a:t> (1 </a:t>
          </a:r>
          <a:r>
            <a:rPr lang="es-MX" dirty="0" err="1" smtClean="0"/>
            <a:t>Cor.</a:t>
          </a:r>
          <a:r>
            <a:rPr lang="es-MX" dirty="0" smtClean="0"/>
            <a:t> 11, 31)</a:t>
          </a:r>
          <a:endParaRPr lang="es-MX" dirty="0"/>
        </a:p>
      </dgm:t>
    </dgm:pt>
    <dgm:pt modelId="{D6B1A28B-1736-45DE-AC82-5BB37A445B64}" type="parTrans" cxnId="{5035B485-2014-426A-9712-9E5E3459A589}">
      <dgm:prSet/>
      <dgm:spPr/>
      <dgm:t>
        <a:bodyPr/>
        <a:lstStyle/>
        <a:p>
          <a:endParaRPr lang="es-MX"/>
        </a:p>
      </dgm:t>
    </dgm:pt>
    <dgm:pt modelId="{E44B474B-B1C3-4BBA-96AE-703CDB6A3D6E}" type="sibTrans" cxnId="{5035B485-2014-426A-9712-9E5E3459A589}">
      <dgm:prSet/>
      <dgm:spPr/>
      <dgm:t>
        <a:bodyPr/>
        <a:lstStyle/>
        <a:p>
          <a:endParaRPr lang="es-MX"/>
        </a:p>
      </dgm:t>
    </dgm:pt>
    <dgm:pt modelId="{DF765480-9B22-4333-97C6-88D4C3177C49}" type="pres">
      <dgm:prSet presAssocID="{5DF0E508-A428-4926-9BB3-9D89D87CFA4C}" presName="linearFlow" presStyleCnt="0">
        <dgm:presLayoutVars>
          <dgm:dir/>
          <dgm:resizeHandles val="exact"/>
        </dgm:presLayoutVars>
      </dgm:prSet>
      <dgm:spPr/>
    </dgm:pt>
    <dgm:pt modelId="{A198ECF5-9EDB-460F-8B9F-0CB930A5A752}" type="pres">
      <dgm:prSet presAssocID="{327CD6D3-0CB6-4280-A8F1-180CEF91556E}" presName="composite" presStyleCnt="0"/>
      <dgm:spPr/>
    </dgm:pt>
    <dgm:pt modelId="{721F80C8-33B3-4F7D-83A8-EB43E8327591}" type="pres">
      <dgm:prSet presAssocID="{327CD6D3-0CB6-4280-A8F1-180CEF91556E}" presName="imgShp" presStyleLbl="fgImgPlace1" presStyleIdx="0" presStyleCnt="2" custLinFactNeighborX="2523" custLinFactNeighborY="-5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163BA71-BDDD-4592-A23A-E8C0D576F902}" type="pres">
      <dgm:prSet presAssocID="{327CD6D3-0CB6-4280-A8F1-180CEF91556E}" presName="txShp" presStyleLbl="node1" presStyleIdx="0" presStyleCnt="2">
        <dgm:presLayoutVars>
          <dgm:bulletEnabled val="1"/>
        </dgm:presLayoutVars>
      </dgm:prSet>
      <dgm:spPr/>
    </dgm:pt>
    <dgm:pt modelId="{892956D1-04AB-44C6-93F6-5128177B6F0F}" type="pres">
      <dgm:prSet presAssocID="{955EF4A0-F272-4E01-B473-AEE1F5D2F5AC}" presName="spacing" presStyleCnt="0"/>
      <dgm:spPr/>
    </dgm:pt>
    <dgm:pt modelId="{23BD1704-B98B-4121-A6BD-D29F92C14047}" type="pres">
      <dgm:prSet presAssocID="{46BF77E4-7FE2-4292-829D-78FFD5EEA412}" presName="composite" presStyleCnt="0"/>
      <dgm:spPr/>
    </dgm:pt>
    <dgm:pt modelId="{B578FE08-0B0D-4EAD-A0EF-C304B8695C38}" type="pres">
      <dgm:prSet presAssocID="{46BF77E4-7FE2-4292-829D-78FFD5EEA412}" presName="imgShp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43285355-B50A-4DA5-83A0-213269C4E913}" type="pres">
      <dgm:prSet presAssocID="{46BF77E4-7FE2-4292-829D-78FFD5EEA412}" presName="txShp" presStyleLbl="node1" presStyleIdx="1" presStyleCnt="2">
        <dgm:presLayoutVars>
          <dgm:bulletEnabled val="1"/>
        </dgm:presLayoutVars>
      </dgm:prSet>
      <dgm:spPr/>
    </dgm:pt>
  </dgm:ptLst>
  <dgm:cxnLst>
    <dgm:cxn modelId="{E14106CD-256F-4D76-9DEE-83C4FA0195E7}" type="presOf" srcId="{46BF77E4-7FE2-4292-829D-78FFD5EEA412}" destId="{43285355-B50A-4DA5-83A0-213269C4E913}" srcOrd="0" destOrd="0" presId="urn:microsoft.com/office/officeart/2005/8/layout/vList3"/>
    <dgm:cxn modelId="{EC48BC0C-4DB9-4BB2-A2B0-057CCE496462}" type="presOf" srcId="{5DF0E508-A428-4926-9BB3-9D89D87CFA4C}" destId="{DF765480-9B22-4333-97C6-88D4C3177C49}" srcOrd="0" destOrd="0" presId="urn:microsoft.com/office/officeart/2005/8/layout/vList3"/>
    <dgm:cxn modelId="{6C5D0974-1D74-43CF-9B8B-20897455EFA5}" type="presOf" srcId="{327CD6D3-0CB6-4280-A8F1-180CEF91556E}" destId="{0163BA71-BDDD-4592-A23A-E8C0D576F902}" srcOrd="0" destOrd="0" presId="urn:microsoft.com/office/officeart/2005/8/layout/vList3"/>
    <dgm:cxn modelId="{3FFA8B54-9755-4B1E-A828-308EAFC74784}" srcId="{5DF0E508-A428-4926-9BB3-9D89D87CFA4C}" destId="{327CD6D3-0CB6-4280-A8F1-180CEF91556E}" srcOrd="0" destOrd="0" parTransId="{6428D425-7ACF-4237-A537-6DA1218B740B}" sibTransId="{955EF4A0-F272-4E01-B473-AEE1F5D2F5AC}"/>
    <dgm:cxn modelId="{5035B485-2014-426A-9712-9E5E3459A589}" srcId="{5DF0E508-A428-4926-9BB3-9D89D87CFA4C}" destId="{46BF77E4-7FE2-4292-829D-78FFD5EEA412}" srcOrd="1" destOrd="0" parTransId="{D6B1A28B-1736-45DE-AC82-5BB37A445B64}" sibTransId="{E44B474B-B1C3-4BBA-96AE-703CDB6A3D6E}"/>
    <dgm:cxn modelId="{0CA8CF6D-1C1C-4EE5-A21F-87F43A066E2F}" type="presParOf" srcId="{DF765480-9B22-4333-97C6-88D4C3177C49}" destId="{A198ECF5-9EDB-460F-8B9F-0CB930A5A752}" srcOrd="0" destOrd="0" presId="urn:microsoft.com/office/officeart/2005/8/layout/vList3"/>
    <dgm:cxn modelId="{F6D3DA98-D82F-44C9-B60F-14309BB1CDDC}" type="presParOf" srcId="{A198ECF5-9EDB-460F-8B9F-0CB930A5A752}" destId="{721F80C8-33B3-4F7D-83A8-EB43E8327591}" srcOrd="0" destOrd="0" presId="urn:microsoft.com/office/officeart/2005/8/layout/vList3"/>
    <dgm:cxn modelId="{7DAC76C3-B63A-458B-81B0-43E75C220E53}" type="presParOf" srcId="{A198ECF5-9EDB-460F-8B9F-0CB930A5A752}" destId="{0163BA71-BDDD-4592-A23A-E8C0D576F902}" srcOrd="1" destOrd="0" presId="urn:microsoft.com/office/officeart/2005/8/layout/vList3"/>
    <dgm:cxn modelId="{43DF7836-801D-4C8D-A585-262EEC9BFEE0}" type="presParOf" srcId="{DF765480-9B22-4333-97C6-88D4C3177C49}" destId="{892956D1-04AB-44C6-93F6-5128177B6F0F}" srcOrd="1" destOrd="0" presId="urn:microsoft.com/office/officeart/2005/8/layout/vList3"/>
    <dgm:cxn modelId="{6A9C8125-C53B-48D1-9783-B3506DE6F8DC}" type="presParOf" srcId="{DF765480-9B22-4333-97C6-88D4C3177C49}" destId="{23BD1704-B98B-4121-A6BD-D29F92C14047}" srcOrd="2" destOrd="0" presId="urn:microsoft.com/office/officeart/2005/8/layout/vList3"/>
    <dgm:cxn modelId="{95496CC3-32C0-458A-8BAF-D4F30A746313}" type="presParOf" srcId="{23BD1704-B98B-4121-A6BD-D29F92C14047}" destId="{B578FE08-0B0D-4EAD-A0EF-C304B8695C38}" srcOrd="0" destOrd="0" presId="urn:microsoft.com/office/officeart/2005/8/layout/vList3"/>
    <dgm:cxn modelId="{098FBA76-B9E5-4604-8850-D98CC139D982}" type="presParOf" srcId="{23BD1704-B98B-4121-A6BD-D29F92C14047}" destId="{43285355-B50A-4DA5-83A0-213269C4E91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74BA35F-1C99-4411-B280-09A6D4A82962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s-MX"/>
        </a:p>
      </dgm:t>
    </dgm:pt>
    <dgm:pt modelId="{A60623D8-49FF-4BC5-8AC0-7F23C5A3493D}">
      <dgm:prSet/>
      <dgm:spPr/>
      <dgm:t>
        <a:bodyPr/>
        <a:lstStyle/>
        <a:p>
          <a:pPr rtl="0"/>
          <a:r>
            <a:rPr lang="es-MX" dirty="0" smtClean="0"/>
            <a:t>¿Amas a Dios sobre todas las cosas?</a:t>
          </a:r>
          <a:endParaRPr lang="es-MX" dirty="0"/>
        </a:p>
      </dgm:t>
    </dgm:pt>
    <dgm:pt modelId="{961E245C-26A5-4BE3-A413-AB800F63218C}" type="parTrans" cxnId="{274C4FAF-388A-4EE9-943B-67BE24356CDF}">
      <dgm:prSet/>
      <dgm:spPr/>
      <dgm:t>
        <a:bodyPr/>
        <a:lstStyle/>
        <a:p>
          <a:endParaRPr lang="es-MX"/>
        </a:p>
      </dgm:t>
    </dgm:pt>
    <dgm:pt modelId="{E84F4B0A-DD7F-4CD5-8EEC-133AD002B5FE}" type="sibTrans" cxnId="{274C4FAF-388A-4EE9-943B-67BE24356CDF}">
      <dgm:prSet/>
      <dgm:spPr/>
      <dgm:t>
        <a:bodyPr/>
        <a:lstStyle/>
        <a:p>
          <a:endParaRPr lang="es-MX"/>
        </a:p>
      </dgm:t>
    </dgm:pt>
    <dgm:pt modelId="{209A0027-3037-4043-B640-6838F6F80FD3}">
      <dgm:prSet/>
      <dgm:spPr/>
      <dgm:t>
        <a:bodyPr/>
        <a:lstStyle/>
        <a:p>
          <a:pPr rtl="0"/>
          <a:r>
            <a:rPr lang="es-MX" dirty="0" smtClean="0"/>
            <a:t>Oración Diaria</a:t>
          </a:r>
          <a:endParaRPr lang="es-MX" dirty="0"/>
        </a:p>
      </dgm:t>
    </dgm:pt>
    <dgm:pt modelId="{CCD5FEFE-3CA5-44AF-8363-1FD1A9408626}" type="parTrans" cxnId="{42D3244C-A042-4712-A3F3-7C93BB9617F6}">
      <dgm:prSet/>
      <dgm:spPr/>
      <dgm:t>
        <a:bodyPr/>
        <a:lstStyle/>
        <a:p>
          <a:endParaRPr lang="es-MX"/>
        </a:p>
      </dgm:t>
    </dgm:pt>
    <dgm:pt modelId="{ADEA0212-F08D-4B5D-B899-5B7AD3345792}" type="sibTrans" cxnId="{42D3244C-A042-4712-A3F3-7C93BB9617F6}">
      <dgm:prSet/>
      <dgm:spPr/>
      <dgm:t>
        <a:bodyPr/>
        <a:lstStyle/>
        <a:p>
          <a:endParaRPr lang="es-MX"/>
        </a:p>
      </dgm:t>
    </dgm:pt>
    <dgm:pt modelId="{6D49A9FA-2AF9-4A70-8FF9-314096082F79}">
      <dgm:prSet/>
      <dgm:spPr/>
      <dgm:t>
        <a:bodyPr/>
        <a:lstStyle/>
        <a:p>
          <a:pPr rtl="0"/>
          <a:r>
            <a:rPr lang="es-MX" dirty="0" smtClean="0"/>
            <a:t>Obediencia</a:t>
          </a:r>
          <a:endParaRPr lang="es-MX" dirty="0"/>
        </a:p>
      </dgm:t>
    </dgm:pt>
    <dgm:pt modelId="{C61E2A9C-5F02-4FE4-BA13-310CDE2B28A1}" type="parTrans" cxnId="{F78E4034-2BE5-47D6-8F54-06F1F94A99D9}">
      <dgm:prSet/>
      <dgm:spPr/>
      <dgm:t>
        <a:bodyPr/>
        <a:lstStyle/>
        <a:p>
          <a:endParaRPr lang="es-MX"/>
        </a:p>
      </dgm:t>
    </dgm:pt>
    <dgm:pt modelId="{8C12B70E-F347-465C-B448-2C9AD10989D1}" type="sibTrans" cxnId="{F78E4034-2BE5-47D6-8F54-06F1F94A99D9}">
      <dgm:prSet/>
      <dgm:spPr/>
      <dgm:t>
        <a:bodyPr/>
        <a:lstStyle/>
        <a:p>
          <a:endParaRPr lang="es-MX"/>
        </a:p>
      </dgm:t>
    </dgm:pt>
    <dgm:pt modelId="{40216E09-DC2F-48A6-A49D-42550DF3C527}">
      <dgm:prSet/>
      <dgm:spPr/>
      <dgm:t>
        <a:bodyPr/>
        <a:lstStyle/>
        <a:p>
          <a:pPr rtl="0"/>
          <a:r>
            <a:rPr lang="es-MX" dirty="0" smtClean="0"/>
            <a:t>Estudio</a:t>
          </a:r>
          <a:endParaRPr lang="es-MX" dirty="0"/>
        </a:p>
      </dgm:t>
    </dgm:pt>
    <dgm:pt modelId="{D356E0BE-E435-4255-BA7A-29DF278C282C}" type="parTrans" cxnId="{84B88C4E-A737-4990-A7A1-6A6071AD3850}">
      <dgm:prSet/>
      <dgm:spPr/>
      <dgm:t>
        <a:bodyPr/>
        <a:lstStyle/>
        <a:p>
          <a:endParaRPr lang="es-MX"/>
        </a:p>
      </dgm:t>
    </dgm:pt>
    <dgm:pt modelId="{4FC49A38-D545-49E3-B67B-3EA701E04D54}" type="sibTrans" cxnId="{84B88C4E-A737-4990-A7A1-6A6071AD3850}">
      <dgm:prSet/>
      <dgm:spPr/>
      <dgm:t>
        <a:bodyPr/>
        <a:lstStyle/>
        <a:p>
          <a:endParaRPr lang="es-MX"/>
        </a:p>
      </dgm:t>
    </dgm:pt>
    <dgm:pt modelId="{9AFBF0AE-D037-42E2-AAC6-501262150C59}">
      <dgm:prSet/>
      <dgm:spPr/>
      <dgm:t>
        <a:bodyPr/>
        <a:lstStyle/>
        <a:p>
          <a:pPr rtl="0"/>
          <a:r>
            <a:rPr lang="es-MX" dirty="0" smtClean="0"/>
            <a:t>Orden y Prioridades</a:t>
          </a:r>
          <a:endParaRPr lang="es-MX" dirty="0"/>
        </a:p>
      </dgm:t>
    </dgm:pt>
    <dgm:pt modelId="{764C2C18-5FC0-4D68-9DB0-98C88F240590}" type="parTrans" cxnId="{4A25AF42-6730-40A8-B192-10945B065D42}">
      <dgm:prSet/>
      <dgm:spPr/>
      <dgm:t>
        <a:bodyPr/>
        <a:lstStyle/>
        <a:p>
          <a:endParaRPr lang="es-MX"/>
        </a:p>
      </dgm:t>
    </dgm:pt>
    <dgm:pt modelId="{23BB308D-44EB-48EB-A9E4-CAA08C5178C0}" type="sibTrans" cxnId="{4A25AF42-6730-40A8-B192-10945B065D42}">
      <dgm:prSet/>
      <dgm:spPr/>
      <dgm:t>
        <a:bodyPr/>
        <a:lstStyle/>
        <a:p>
          <a:endParaRPr lang="es-MX"/>
        </a:p>
      </dgm:t>
    </dgm:pt>
    <dgm:pt modelId="{50AC6AE4-840C-417D-B225-81ACF859C9FA}">
      <dgm:prSet/>
      <dgm:spPr/>
      <dgm:t>
        <a:bodyPr/>
        <a:lstStyle/>
        <a:p>
          <a:pPr rtl="0"/>
          <a:r>
            <a:rPr lang="es-MX" dirty="0" smtClean="0"/>
            <a:t>Santificar el día del Señor</a:t>
          </a:r>
          <a:endParaRPr lang="es-MX" dirty="0"/>
        </a:p>
      </dgm:t>
    </dgm:pt>
    <dgm:pt modelId="{C8683CDE-1AAB-4354-9007-9F874C5BF035}" type="parTrans" cxnId="{C7E239AE-8567-49E0-8ECE-2364EE65A84B}">
      <dgm:prSet/>
      <dgm:spPr/>
      <dgm:t>
        <a:bodyPr/>
        <a:lstStyle/>
        <a:p>
          <a:endParaRPr lang="es-MX"/>
        </a:p>
      </dgm:t>
    </dgm:pt>
    <dgm:pt modelId="{E8DE11BA-769F-40D7-93C3-E38A6B5B8624}" type="sibTrans" cxnId="{C7E239AE-8567-49E0-8ECE-2364EE65A84B}">
      <dgm:prSet/>
      <dgm:spPr/>
      <dgm:t>
        <a:bodyPr/>
        <a:lstStyle/>
        <a:p>
          <a:endParaRPr lang="es-MX"/>
        </a:p>
      </dgm:t>
    </dgm:pt>
    <dgm:pt modelId="{90878651-D2ED-4D51-A6B6-DA41F221F2A9}">
      <dgm:prSet/>
      <dgm:spPr/>
      <dgm:t>
        <a:bodyPr/>
        <a:lstStyle/>
        <a:p>
          <a:pPr rtl="0"/>
          <a:r>
            <a:rPr lang="es-MX" dirty="0" smtClean="0"/>
            <a:t>La Cruz</a:t>
          </a:r>
          <a:endParaRPr lang="es-MX" dirty="0"/>
        </a:p>
      </dgm:t>
    </dgm:pt>
    <dgm:pt modelId="{57A8ED21-3203-4355-BD2E-29984FA9CB83}" type="parTrans" cxnId="{06BEC93B-EFE4-4292-BB1E-29D362CB888D}">
      <dgm:prSet/>
      <dgm:spPr/>
      <dgm:t>
        <a:bodyPr/>
        <a:lstStyle/>
        <a:p>
          <a:endParaRPr lang="es-MX"/>
        </a:p>
      </dgm:t>
    </dgm:pt>
    <dgm:pt modelId="{7599B17F-A317-4642-A202-F69AB95EB56F}" type="sibTrans" cxnId="{06BEC93B-EFE4-4292-BB1E-29D362CB888D}">
      <dgm:prSet/>
      <dgm:spPr/>
      <dgm:t>
        <a:bodyPr/>
        <a:lstStyle/>
        <a:p>
          <a:endParaRPr lang="es-MX"/>
        </a:p>
      </dgm:t>
    </dgm:pt>
    <dgm:pt modelId="{9A235F91-F559-44B1-93BD-0945784028B2}">
      <dgm:prSet/>
      <dgm:spPr/>
      <dgm:t>
        <a:bodyPr/>
        <a:lstStyle/>
        <a:p>
          <a:pPr rtl="0"/>
          <a:r>
            <a:rPr lang="es-MX" dirty="0" smtClean="0"/>
            <a:t>María</a:t>
          </a:r>
          <a:endParaRPr lang="es-MX" dirty="0"/>
        </a:p>
      </dgm:t>
    </dgm:pt>
    <dgm:pt modelId="{7F867F54-3E5C-414D-B837-274A533A3F76}" type="parTrans" cxnId="{726CA72B-A155-4DB5-A357-C161978C36BE}">
      <dgm:prSet/>
      <dgm:spPr/>
      <dgm:t>
        <a:bodyPr/>
        <a:lstStyle/>
        <a:p>
          <a:endParaRPr lang="es-MX"/>
        </a:p>
      </dgm:t>
    </dgm:pt>
    <dgm:pt modelId="{E413D213-BA25-46EC-A824-112F33B61239}" type="sibTrans" cxnId="{726CA72B-A155-4DB5-A357-C161978C36BE}">
      <dgm:prSet/>
      <dgm:spPr/>
      <dgm:t>
        <a:bodyPr/>
        <a:lstStyle/>
        <a:p>
          <a:endParaRPr lang="es-MX"/>
        </a:p>
      </dgm:t>
    </dgm:pt>
    <dgm:pt modelId="{053820E8-2182-4D3A-B367-2D376CA9AE1E}">
      <dgm:prSet/>
      <dgm:spPr/>
      <dgm:t>
        <a:bodyPr/>
        <a:lstStyle/>
        <a:p>
          <a:pPr rtl="0"/>
          <a:r>
            <a:rPr lang="es-MX" dirty="0" smtClean="0"/>
            <a:t>Relaciones con otros</a:t>
          </a:r>
          <a:endParaRPr lang="es-MX" dirty="0"/>
        </a:p>
      </dgm:t>
    </dgm:pt>
    <dgm:pt modelId="{D3145F64-3992-4A99-921F-7EB5A22B582A}" type="parTrans" cxnId="{F764F664-726E-4C44-B1C5-C493C97AF77D}">
      <dgm:prSet/>
      <dgm:spPr/>
      <dgm:t>
        <a:bodyPr/>
        <a:lstStyle/>
        <a:p>
          <a:endParaRPr lang="es-MX"/>
        </a:p>
      </dgm:t>
    </dgm:pt>
    <dgm:pt modelId="{2FD76C7B-3D39-48F6-AAE1-241AAC9205A6}" type="sibTrans" cxnId="{F764F664-726E-4C44-B1C5-C493C97AF77D}">
      <dgm:prSet/>
      <dgm:spPr/>
      <dgm:t>
        <a:bodyPr/>
        <a:lstStyle/>
        <a:p>
          <a:endParaRPr lang="es-MX"/>
        </a:p>
      </dgm:t>
    </dgm:pt>
    <dgm:pt modelId="{67701560-0027-4DF1-AE4D-6E8A51FF7138}" type="pres">
      <dgm:prSet presAssocID="{B74BA35F-1C99-4411-B280-09A6D4A82962}" presName="Name0" presStyleCnt="0">
        <dgm:presLayoutVars>
          <dgm:dir/>
          <dgm:resizeHandles/>
        </dgm:presLayoutVars>
      </dgm:prSet>
      <dgm:spPr/>
    </dgm:pt>
    <dgm:pt modelId="{2CCD008B-7C89-4B38-A6AD-B6A799852D68}" type="pres">
      <dgm:prSet presAssocID="{A60623D8-49FF-4BC5-8AC0-7F23C5A3493D}" presName="compNode" presStyleCnt="0"/>
      <dgm:spPr/>
    </dgm:pt>
    <dgm:pt modelId="{EFF2BBEB-DF20-46B6-9B76-D2F5C6D74A9C}" type="pres">
      <dgm:prSet presAssocID="{A60623D8-49FF-4BC5-8AC0-7F23C5A3493D}" presName="dummyConnPt" presStyleCnt="0"/>
      <dgm:spPr/>
    </dgm:pt>
    <dgm:pt modelId="{543D1E22-25C1-4B8A-B34E-FBF5792E52A7}" type="pres">
      <dgm:prSet presAssocID="{A60623D8-49FF-4BC5-8AC0-7F23C5A3493D}" presName="node" presStyleLbl="node1" presStyleIdx="0" presStyleCnt="9">
        <dgm:presLayoutVars>
          <dgm:bulletEnabled val="1"/>
        </dgm:presLayoutVars>
      </dgm:prSet>
      <dgm:spPr/>
    </dgm:pt>
    <dgm:pt modelId="{F9C3D842-C871-4452-BF2D-522E62535E40}" type="pres">
      <dgm:prSet presAssocID="{E84F4B0A-DD7F-4CD5-8EEC-133AD002B5FE}" presName="sibTrans" presStyleLbl="bgSibTrans2D1" presStyleIdx="0" presStyleCnt="8"/>
      <dgm:spPr/>
    </dgm:pt>
    <dgm:pt modelId="{F00755DF-1977-4423-9CAC-EBFD13A6A103}" type="pres">
      <dgm:prSet presAssocID="{209A0027-3037-4043-B640-6838F6F80FD3}" presName="compNode" presStyleCnt="0"/>
      <dgm:spPr/>
    </dgm:pt>
    <dgm:pt modelId="{99B30F1E-22D5-48A6-A517-2D5A36912AE1}" type="pres">
      <dgm:prSet presAssocID="{209A0027-3037-4043-B640-6838F6F80FD3}" presName="dummyConnPt" presStyleCnt="0"/>
      <dgm:spPr/>
    </dgm:pt>
    <dgm:pt modelId="{117D788A-AAA8-40D5-9727-E9D8DFC767C2}" type="pres">
      <dgm:prSet presAssocID="{209A0027-3037-4043-B640-6838F6F80FD3}" presName="node" presStyleLbl="node1" presStyleIdx="1" presStyleCnt="9">
        <dgm:presLayoutVars>
          <dgm:bulletEnabled val="1"/>
        </dgm:presLayoutVars>
      </dgm:prSet>
      <dgm:spPr/>
    </dgm:pt>
    <dgm:pt modelId="{00EA5298-84DA-4E41-9524-9769AE5154A9}" type="pres">
      <dgm:prSet presAssocID="{ADEA0212-F08D-4B5D-B899-5B7AD3345792}" presName="sibTrans" presStyleLbl="bgSibTrans2D1" presStyleIdx="1" presStyleCnt="8"/>
      <dgm:spPr/>
    </dgm:pt>
    <dgm:pt modelId="{FCF43235-84C9-40BE-9820-C21A1A82374E}" type="pres">
      <dgm:prSet presAssocID="{6D49A9FA-2AF9-4A70-8FF9-314096082F79}" presName="compNode" presStyleCnt="0"/>
      <dgm:spPr/>
    </dgm:pt>
    <dgm:pt modelId="{8D464CE7-74E1-4BA3-8FD8-2223D2A57551}" type="pres">
      <dgm:prSet presAssocID="{6D49A9FA-2AF9-4A70-8FF9-314096082F79}" presName="dummyConnPt" presStyleCnt="0"/>
      <dgm:spPr/>
    </dgm:pt>
    <dgm:pt modelId="{BE07CBC4-05A8-4298-9B29-E808E93C9E0D}" type="pres">
      <dgm:prSet presAssocID="{6D49A9FA-2AF9-4A70-8FF9-314096082F79}" presName="node" presStyleLbl="node1" presStyleIdx="2" presStyleCnt="9">
        <dgm:presLayoutVars>
          <dgm:bulletEnabled val="1"/>
        </dgm:presLayoutVars>
      </dgm:prSet>
      <dgm:spPr/>
    </dgm:pt>
    <dgm:pt modelId="{A0E38F91-FF4D-4D3B-871C-9B1620214319}" type="pres">
      <dgm:prSet presAssocID="{8C12B70E-F347-465C-B448-2C9AD10989D1}" presName="sibTrans" presStyleLbl="bgSibTrans2D1" presStyleIdx="2" presStyleCnt="8"/>
      <dgm:spPr/>
    </dgm:pt>
    <dgm:pt modelId="{2E33156B-0B27-4A6A-9A3E-F923421D71E7}" type="pres">
      <dgm:prSet presAssocID="{40216E09-DC2F-48A6-A49D-42550DF3C527}" presName="compNode" presStyleCnt="0"/>
      <dgm:spPr/>
    </dgm:pt>
    <dgm:pt modelId="{A6FE01EC-5634-4BA2-AA44-804204B7412E}" type="pres">
      <dgm:prSet presAssocID="{40216E09-DC2F-48A6-A49D-42550DF3C527}" presName="dummyConnPt" presStyleCnt="0"/>
      <dgm:spPr/>
    </dgm:pt>
    <dgm:pt modelId="{795246C3-BC9C-4612-87BC-AAC481887514}" type="pres">
      <dgm:prSet presAssocID="{40216E09-DC2F-48A6-A49D-42550DF3C527}" presName="node" presStyleLbl="node1" presStyleIdx="3" presStyleCnt="9">
        <dgm:presLayoutVars>
          <dgm:bulletEnabled val="1"/>
        </dgm:presLayoutVars>
      </dgm:prSet>
      <dgm:spPr/>
    </dgm:pt>
    <dgm:pt modelId="{7D91B0FD-6724-4EAD-918E-6B3A41A10923}" type="pres">
      <dgm:prSet presAssocID="{4FC49A38-D545-49E3-B67B-3EA701E04D54}" presName="sibTrans" presStyleLbl="bgSibTrans2D1" presStyleIdx="3" presStyleCnt="8"/>
      <dgm:spPr/>
    </dgm:pt>
    <dgm:pt modelId="{3679D4A7-7280-440C-A37F-AE5CC35AE3FA}" type="pres">
      <dgm:prSet presAssocID="{9AFBF0AE-D037-42E2-AAC6-501262150C59}" presName="compNode" presStyleCnt="0"/>
      <dgm:spPr/>
    </dgm:pt>
    <dgm:pt modelId="{4F31603F-430D-413D-A7AA-0BACE3B2E2F6}" type="pres">
      <dgm:prSet presAssocID="{9AFBF0AE-D037-42E2-AAC6-501262150C59}" presName="dummyConnPt" presStyleCnt="0"/>
      <dgm:spPr/>
    </dgm:pt>
    <dgm:pt modelId="{A84ABEE9-8240-4D89-BB3F-BEF876957629}" type="pres">
      <dgm:prSet presAssocID="{9AFBF0AE-D037-42E2-AAC6-501262150C59}" presName="node" presStyleLbl="node1" presStyleIdx="4" presStyleCnt="9">
        <dgm:presLayoutVars>
          <dgm:bulletEnabled val="1"/>
        </dgm:presLayoutVars>
      </dgm:prSet>
      <dgm:spPr/>
    </dgm:pt>
    <dgm:pt modelId="{AF2E033C-CE45-42B4-B250-6BA7AA582978}" type="pres">
      <dgm:prSet presAssocID="{23BB308D-44EB-48EB-A9E4-CAA08C5178C0}" presName="sibTrans" presStyleLbl="bgSibTrans2D1" presStyleIdx="4" presStyleCnt="8"/>
      <dgm:spPr/>
    </dgm:pt>
    <dgm:pt modelId="{1A6B6817-AF70-4D2A-BDEC-2DF82A71017C}" type="pres">
      <dgm:prSet presAssocID="{50AC6AE4-840C-417D-B225-81ACF859C9FA}" presName="compNode" presStyleCnt="0"/>
      <dgm:spPr/>
    </dgm:pt>
    <dgm:pt modelId="{880AA255-E709-42C7-B842-755D7BEE3EA1}" type="pres">
      <dgm:prSet presAssocID="{50AC6AE4-840C-417D-B225-81ACF859C9FA}" presName="dummyConnPt" presStyleCnt="0"/>
      <dgm:spPr/>
    </dgm:pt>
    <dgm:pt modelId="{738CD15C-FF9B-4832-974E-E6D379C1A306}" type="pres">
      <dgm:prSet presAssocID="{50AC6AE4-840C-417D-B225-81ACF859C9FA}" presName="node" presStyleLbl="node1" presStyleIdx="5" presStyleCnt="9">
        <dgm:presLayoutVars>
          <dgm:bulletEnabled val="1"/>
        </dgm:presLayoutVars>
      </dgm:prSet>
      <dgm:spPr/>
    </dgm:pt>
    <dgm:pt modelId="{C7AE9C3B-3051-4CE8-8336-176342EA5949}" type="pres">
      <dgm:prSet presAssocID="{E8DE11BA-769F-40D7-93C3-E38A6B5B8624}" presName="sibTrans" presStyleLbl="bgSibTrans2D1" presStyleIdx="5" presStyleCnt="8"/>
      <dgm:spPr/>
    </dgm:pt>
    <dgm:pt modelId="{21C265BB-EF9B-4CEA-8126-743B6F9810BD}" type="pres">
      <dgm:prSet presAssocID="{90878651-D2ED-4D51-A6B6-DA41F221F2A9}" presName="compNode" presStyleCnt="0"/>
      <dgm:spPr/>
    </dgm:pt>
    <dgm:pt modelId="{F607581E-129A-41E6-ADAB-5F6A171ECBD3}" type="pres">
      <dgm:prSet presAssocID="{90878651-D2ED-4D51-A6B6-DA41F221F2A9}" presName="dummyConnPt" presStyleCnt="0"/>
      <dgm:spPr/>
    </dgm:pt>
    <dgm:pt modelId="{12960061-5BB7-44F6-8B05-D08B1AF4FF3F}" type="pres">
      <dgm:prSet presAssocID="{90878651-D2ED-4D51-A6B6-DA41F221F2A9}" presName="node" presStyleLbl="node1" presStyleIdx="6" presStyleCnt="9">
        <dgm:presLayoutVars>
          <dgm:bulletEnabled val="1"/>
        </dgm:presLayoutVars>
      </dgm:prSet>
      <dgm:spPr/>
    </dgm:pt>
    <dgm:pt modelId="{B101D35F-A7DC-4265-8BF5-6C95D9E3239B}" type="pres">
      <dgm:prSet presAssocID="{7599B17F-A317-4642-A202-F69AB95EB56F}" presName="sibTrans" presStyleLbl="bgSibTrans2D1" presStyleIdx="6" presStyleCnt="8"/>
      <dgm:spPr/>
    </dgm:pt>
    <dgm:pt modelId="{DF1133AB-5C3D-40B4-8B9A-761952D763A5}" type="pres">
      <dgm:prSet presAssocID="{9A235F91-F559-44B1-93BD-0945784028B2}" presName="compNode" presStyleCnt="0"/>
      <dgm:spPr/>
    </dgm:pt>
    <dgm:pt modelId="{48E46C9B-076B-4EC2-94D4-63D7390589A7}" type="pres">
      <dgm:prSet presAssocID="{9A235F91-F559-44B1-93BD-0945784028B2}" presName="dummyConnPt" presStyleCnt="0"/>
      <dgm:spPr/>
    </dgm:pt>
    <dgm:pt modelId="{1D8EA25B-3995-4921-854B-4D93928F0E34}" type="pres">
      <dgm:prSet presAssocID="{9A235F91-F559-44B1-93BD-0945784028B2}" presName="node" presStyleLbl="node1" presStyleIdx="7" presStyleCnt="9">
        <dgm:presLayoutVars>
          <dgm:bulletEnabled val="1"/>
        </dgm:presLayoutVars>
      </dgm:prSet>
      <dgm:spPr/>
    </dgm:pt>
    <dgm:pt modelId="{9EF0604F-5AA7-475F-8127-DA45F0D60825}" type="pres">
      <dgm:prSet presAssocID="{E413D213-BA25-46EC-A824-112F33B61239}" presName="sibTrans" presStyleLbl="bgSibTrans2D1" presStyleIdx="7" presStyleCnt="8"/>
      <dgm:spPr/>
    </dgm:pt>
    <dgm:pt modelId="{5282289C-BD0C-47EA-B88C-4C9C147BFA72}" type="pres">
      <dgm:prSet presAssocID="{053820E8-2182-4D3A-B367-2D376CA9AE1E}" presName="compNode" presStyleCnt="0"/>
      <dgm:spPr/>
    </dgm:pt>
    <dgm:pt modelId="{03A073A1-D1D3-4462-B27F-53BBD7068806}" type="pres">
      <dgm:prSet presAssocID="{053820E8-2182-4D3A-B367-2D376CA9AE1E}" presName="dummyConnPt" presStyleCnt="0"/>
      <dgm:spPr/>
    </dgm:pt>
    <dgm:pt modelId="{687B6021-5662-48D1-85E8-027F849629AF}" type="pres">
      <dgm:prSet presAssocID="{053820E8-2182-4D3A-B367-2D376CA9AE1E}" presName="node" presStyleLbl="node1" presStyleIdx="8" presStyleCnt="9">
        <dgm:presLayoutVars>
          <dgm:bulletEnabled val="1"/>
        </dgm:presLayoutVars>
      </dgm:prSet>
      <dgm:spPr/>
    </dgm:pt>
  </dgm:ptLst>
  <dgm:cxnLst>
    <dgm:cxn modelId="{AD364E34-1CEE-427D-8385-C9D62CFEF2CD}" type="presOf" srcId="{E8DE11BA-769F-40D7-93C3-E38A6B5B8624}" destId="{C7AE9C3B-3051-4CE8-8336-176342EA5949}" srcOrd="0" destOrd="0" presId="urn:microsoft.com/office/officeart/2005/8/layout/bProcess4"/>
    <dgm:cxn modelId="{55C56230-9DBA-4BDE-812A-0A85002DF553}" type="presOf" srcId="{A60623D8-49FF-4BC5-8AC0-7F23C5A3493D}" destId="{543D1E22-25C1-4B8A-B34E-FBF5792E52A7}" srcOrd="0" destOrd="0" presId="urn:microsoft.com/office/officeart/2005/8/layout/bProcess4"/>
    <dgm:cxn modelId="{EED78370-C5D5-4280-A0DA-2754F142CCE3}" type="presOf" srcId="{90878651-D2ED-4D51-A6B6-DA41F221F2A9}" destId="{12960061-5BB7-44F6-8B05-D08B1AF4FF3F}" srcOrd="0" destOrd="0" presId="urn:microsoft.com/office/officeart/2005/8/layout/bProcess4"/>
    <dgm:cxn modelId="{274C4FAF-388A-4EE9-943B-67BE24356CDF}" srcId="{B74BA35F-1C99-4411-B280-09A6D4A82962}" destId="{A60623D8-49FF-4BC5-8AC0-7F23C5A3493D}" srcOrd="0" destOrd="0" parTransId="{961E245C-26A5-4BE3-A413-AB800F63218C}" sibTransId="{E84F4B0A-DD7F-4CD5-8EEC-133AD002B5FE}"/>
    <dgm:cxn modelId="{42D3244C-A042-4712-A3F3-7C93BB9617F6}" srcId="{B74BA35F-1C99-4411-B280-09A6D4A82962}" destId="{209A0027-3037-4043-B640-6838F6F80FD3}" srcOrd="1" destOrd="0" parTransId="{CCD5FEFE-3CA5-44AF-8363-1FD1A9408626}" sibTransId="{ADEA0212-F08D-4B5D-B899-5B7AD3345792}"/>
    <dgm:cxn modelId="{726CA72B-A155-4DB5-A357-C161978C36BE}" srcId="{B74BA35F-1C99-4411-B280-09A6D4A82962}" destId="{9A235F91-F559-44B1-93BD-0945784028B2}" srcOrd="7" destOrd="0" parTransId="{7F867F54-3E5C-414D-B837-274A533A3F76}" sibTransId="{E413D213-BA25-46EC-A824-112F33B61239}"/>
    <dgm:cxn modelId="{4A25AF42-6730-40A8-B192-10945B065D42}" srcId="{B74BA35F-1C99-4411-B280-09A6D4A82962}" destId="{9AFBF0AE-D037-42E2-AAC6-501262150C59}" srcOrd="4" destOrd="0" parTransId="{764C2C18-5FC0-4D68-9DB0-98C88F240590}" sibTransId="{23BB308D-44EB-48EB-A9E4-CAA08C5178C0}"/>
    <dgm:cxn modelId="{09F64CC3-89D4-4334-A7C1-B21C3A170752}" type="presOf" srcId="{9AFBF0AE-D037-42E2-AAC6-501262150C59}" destId="{A84ABEE9-8240-4D89-BB3F-BEF876957629}" srcOrd="0" destOrd="0" presId="urn:microsoft.com/office/officeart/2005/8/layout/bProcess4"/>
    <dgm:cxn modelId="{CBEC6AAD-FAA8-482A-A472-D087583F9058}" type="presOf" srcId="{6D49A9FA-2AF9-4A70-8FF9-314096082F79}" destId="{BE07CBC4-05A8-4298-9B29-E808E93C9E0D}" srcOrd="0" destOrd="0" presId="urn:microsoft.com/office/officeart/2005/8/layout/bProcess4"/>
    <dgm:cxn modelId="{2244639D-1ABF-4DBB-96BD-8F1E87FE9A77}" type="presOf" srcId="{B74BA35F-1C99-4411-B280-09A6D4A82962}" destId="{67701560-0027-4DF1-AE4D-6E8A51FF7138}" srcOrd="0" destOrd="0" presId="urn:microsoft.com/office/officeart/2005/8/layout/bProcess4"/>
    <dgm:cxn modelId="{0C6685DE-E8DC-479E-8142-E7E64672197E}" type="presOf" srcId="{E413D213-BA25-46EC-A824-112F33B61239}" destId="{9EF0604F-5AA7-475F-8127-DA45F0D60825}" srcOrd="0" destOrd="0" presId="urn:microsoft.com/office/officeart/2005/8/layout/bProcess4"/>
    <dgm:cxn modelId="{DC526C56-573C-4FAF-81A2-2E20655EAEA4}" type="presOf" srcId="{9A235F91-F559-44B1-93BD-0945784028B2}" destId="{1D8EA25B-3995-4921-854B-4D93928F0E34}" srcOrd="0" destOrd="0" presId="urn:microsoft.com/office/officeart/2005/8/layout/bProcess4"/>
    <dgm:cxn modelId="{C7E239AE-8567-49E0-8ECE-2364EE65A84B}" srcId="{B74BA35F-1C99-4411-B280-09A6D4A82962}" destId="{50AC6AE4-840C-417D-B225-81ACF859C9FA}" srcOrd="5" destOrd="0" parTransId="{C8683CDE-1AAB-4354-9007-9F874C5BF035}" sibTransId="{E8DE11BA-769F-40D7-93C3-E38A6B5B8624}"/>
    <dgm:cxn modelId="{84B88C4E-A737-4990-A7A1-6A6071AD3850}" srcId="{B74BA35F-1C99-4411-B280-09A6D4A82962}" destId="{40216E09-DC2F-48A6-A49D-42550DF3C527}" srcOrd="3" destOrd="0" parTransId="{D356E0BE-E435-4255-BA7A-29DF278C282C}" sibTransId="{4FC49A38-D545-49E3-B67B-3EA701E04D54}"/>
    <dgm:cxn modelId="{6D0AE46B-EAFF-4AB4-85C6-36331DC5F97B}" type="presOf" srcId="{053820E8-2182-4D3A-B367-2D376CA9AE1E}" destId="{687B6021-5662-48D1-85E8-027F849629AF}" srcOrd="0" destOrd="0" presId="urn:microsoft.com/office/officeart/2005/8/layout/bProcess4"/>
    <dgm:cxn modelId="{F764F664-726E-4C44-B1C5-C493C97AF77D}" srcId="{B74BA35F-1C99-4411-B280-09A6D4A82962}" destId="{053820E8-2182-4D3A-B367-2D376CA9AE1E}" srcOrd="8" destOrd="0" parTransId="{D3145F64-3992-4A99-921F-7EB5A22B582A}" sibTransId="{2FD76C7B-3D39-48F6-AAE1-241AAC9205A6}"/>
    <dgm:cxn modelId="{7C7A131E-D1F0-4F5C-8E45-1EB9DBB95903}" type="presOf" srcId="{23BB308D-44EB-48EB-A9E4-CAA08C5178C0}" destId="{AF2E033C-CE45-42B4-B250-6BA7AA582978}" srcOrd="0" destOrd="0" presId="urn:microsoft.com/office/officeart/2005/8/layout/bProcess4"/>
    <dgm:cxn modelId="{166EC53E-DA3B-4C90-AB96-B068129E9439}" type="presOf" srcId="{40216E09-DC2F-48A6-A49D-42550DF3C527}" destId="{795246C3-BC9C-4612-87BC-AAC481887514}" srcOrd="0" destOrd="0" presId="urn:microsoft.com/office/officeart/2005/8/layout/bProcess4"/>
    <dgm:cxn modelId="{83C6181A-2374-4E8A-AEB7-1105762CDB2E}" type="presOf" srcId="{50AC6AE4-840C-417D-B225-81ACF859C9FA}" destId="{738CD15C-FF9B-4832-974E-E6D379C1A306}" srcOrd="0" destOrd="0" presId="urn:microsoft.com/office/officeart/2005/8/layout/bProcess4"/>
    <dgm:cxn modelId="{9F1CA523-1F71-498C-9659-DA50EA1B66D2}" type="presOf" srcId="{7599B17F-A317-4642-A202-F69AB95EB56F}" destId="{B101D35F-A7DC-4265-8BF5-6C95D9E3239B}" srcOrd="0" destOrd="0" presId="urn:microsoft.com/office/officeart/2005/8/layout/bProcess4"/>
    <dgm:cxn modelId="{EE628AC5-1141-4CC2-920E-C80EB1C992A4}" type="presOf" srcId="{8C12B70E-F347-465C-B448-2C9AD10989D1}" destId="{A0E38F91-FF4D-4D3B-871C-9B1620214319}" srcOrd="0" destOrd="0" presId="urn:microsoft.com/office/officeart/2005/8/layout/bProcess4"/>
    <dgm:cxn modelId="{48EBF054-FC6E-403C-AFF4-3786EEBB6156}" type="presOf" srcId="{E84F4B0A-DD7F-4CD5-8EEC-133AD002B5FE}" destId="{F9C3D842-C871-4452-BF2D-522E62535E40}" srcOrd="0" destOrd="0" presId="urn:microsoft.com/office/officeart/2005/8/layout/bProcess4"/>
    <dgm:cxn modelId="{1422E01E-8A69-42D8-AF8E-FDB4585E602E}" type="presOf" srcId="{4FC49A38-D545-49E3-B67B-3EA701E04D54}" destId="{7D91B0FD-6724-4EAD-918E-6B3A41A10923}" srcOrd="0" destOrd="0" presId="urn:microsoft.com/office/officeart/2005/8/layout/bProcess4"/>
    <dgm:cxn modelId="{F78E4034-2BE5-47D6-8F54-06F1F94A99D9}" srcId="{B74BA35F-1C99-4411-B280-09A6D4A82962}" destId="{6D49A9FA-2AF9-4A70-8FF9-314096082F79}" srcOrd="2" destOrd="0" parTransId="{C61E2A9C-5F02-4FE4-BA13-310CDE2B28A1}" sibTransId="{8C12B70E-F347-465C-B448-2C9AD10989D1}"/>
    <dgm:cxn modelId="{06BEC93B-EFE4-4292-BB1E-29D362CB888D}" srcId="{B74BA35F-1C99-4411-B280-09A6D4A82962}" destId="{90878651-D2ED-4D51-A6B6-DA41F221F2A9}" srcOrd="6" destOrd="0" parTransId="{57A8ED21-3203-4355-BD2E-29984FA9CB83}" sibTransId="{7599B17F-A317-4642-A202-F69AB95EB56F}"/>
    <dgm:cxn modelId="{9B62F4E0-E5BC-4CC4-8F37-C9280E3C3E1D}" type="presOf" srcId="{209A0027-3037-4043-B640-6838F6F80FD3}" destId="{117D788A-AAA8-40D5-9727-E9D8DFC767C2}" srcOrd="0" destOrd="0" presId="urn:microsoft.com/office/officeart/2005/8/layout/bProcess4"/>
    <dgm:cxn modelId="{113FE9DC-D43B-4EE3-B6E3-2355E88AC7C2}" type="presOf" srcId="{ADEA0212-F08D-4B5D-B899-5B7AD3345792}" destId="{00EA5298-84DA-4E41-9524-9769AE5154A9}" srcOrd="0" destOrd="0" presId="urn:microsoft.com/office/officeart/2005/8/layout/bProcess4"/>
    <dgm:cxn modelId="{34520E31-E100-47FC-A66C-600CA5D3C8B9}" type="presParOf" srcId="{67701560-0027-4DF1-AE4D-6E8A51FF7138}" destId="{2CCD008B-7C89-4B38-A6AD-B6A799852D68}" srcOrd="0" destOrd="0" presId="urn:microsoft.com/office/officeart/2005/8/layout/bProcess4"/>
    <dgm:cxn modelId="{88E67072-2196-4ECA-AAAA-C8452357C9EB}" type="presParOf" srcId="{2CCD008B-7C89-4B38-A6AD-B6A799852D68}" destId="{EFF2BBEB-DF20-46B6-9B76-D2F5C6D74A9C}" srcOrd="0" destOrd="0" presId="urn:microsoft.com/office/officeart/2005/8/layout/bProcess4"/>
    <dgm:cxn modelId="{C91B9FE3-83A3-4B84-B544-E2D7E80BE01C}" type="presParOf" srcId="{2CCD008B-7C89-4B38-A6AD-B6A799852D68}" destId="{543D1E22-25C1-4B8A-B34E-FBF5792E52A7}" srcOrd="1" destOrd="0" presId="urn:microsoft.com/office/officeart/2005/8/layout/bProcess4"/>
    <dgm:cxn modelId="{BF9797DE-DC2B-48D6-A0AA-558D02AA8C11}" type="presParOf" srcId="{67701560-0027-4DF1-AE4D-6E8A51FF7138}" destId="{F9C3D842-C871-4452-BF2D-522E62535E40}" srcOrd="1" destOrd="0" presId="urn:microsoft.com/office/officeart/2005/8/layout/bProcess4"/>
    <dgm:cxn modelId="{B0A54E6C-CFA3-4330-BA7E-0B4F87C0E0DD}" type="presParOf" srcId="{67701560-0027-4DF1-AE4D-6E8A51FF7138}" destId="{F00755DF-1977-4423-9CAC-EBFD13A6A103}" srcOrd="2" destOrd="0" presId="urn:microsoft.com/office/officeart/2005/8/layout/bProcess4"/>
    <dgm:cxn modelId="{2C5F329D-3E9C-486E-9170-D8614922CDB5}" type="presParOf" srcId="{F00755DF-1977-4423-9CAC-EBFD13A6A103}" destId="{99B30F1E-22D5-48A6-A517-2D5A36912AE1}" srcOrd="0" destOrd="0" presId="urn:microsoft.com/office/officeart/2005/8/layout/bProcess4"/>
    <dgm:cxn modelId="{B8E8CF7B-4D0A-4E08-808D-27C27B5CAFDC}" type="presParOf" srcId="{F00755DF-1977-4423-9CAC-EBFD13A6A103}" destId="{117D788A-AAA8-40D5-9727-E9D8DFC767C2}" srcOrd="1" destOrd="0" presId="urn:microsoft.com/office/officeart/2005/8/layout/bProcess4"/>
    <dgm:cxn modelId="{8402FB57-F378-4128-9388-D9386E57EE4E}" type="presParOf" srcId="{67701560-0027-4DF1-AE4D-6E8A51FF7138}" destId="{00EA5298-84DA-4E41-9524-9769AE5154A9}" srcOrd="3" destOrd="0" presId="urn:microsoft.com/office/officeart/2005/8/layout/bProcess4"/>
    <dgm:cxn modelId="{68CDDEE5-CAFA-4807-B49B-6B133616E51B}" type="presParOf" srcId="{67701560-0027-4DF1-AE4D-6E8A51FF7138}" destId="{FCF43235-84C9-40BE-9820-C21A1A82374E}" srcOrd="4" destOrd="0" presId="urn:microsoft.com/office/officeart/2005/8/layout/bProcess4"/>
    <dgm:cxn modelId="{7E3369BE-5CB0-4A99-ABA2-EC1ECDD647DD}" type="presParOf" srcId="{FCF43235-84C9-40BE-9820-C21A1A82374E}" destId="{8D464CE7-74E1-4BA3-8FD8-2223D2A57551}" srcOrd="0" destOrd="0" presId="urn:microsoft.com/office/officeart/2005/8/layout/bProcess4"/>
    <dgm:cxn modelId="{0FE0B8D5-8327-414E-BD08-AC78A55A3EA4}" type="presParOf" srcId="{FCF43235-84C9-40BE-9820-C21A1A82374E}" destId="{BE07CBC4-05A8-4298-9B29-E808E93C9E0D}" srcOrd="1" destOrd="0" presId="urn:microsoft.com/office/officeart/2005/8/layout/bProcess4"/>
    <dgm:cxn modelId="{6C95E247-734F-4642-8307-EE13DCE11D0D}" type="presParOf" srcId="{67701560-0027-4DF1-AE4D-6E8A51FF7138}" destId="{A0E38F91-FF4D-4D3B-871C-9B1620214319}" srcOrd="5" destOrd="0" presId="urn:microsoft.com/office/officeart/2005/8/layout/bProcess4"/>
    <dgm:cxn modelId="{7BFC46C4-0C81-41AA-B4B5-983B1502C7FD}" type="presParOf" srcId="{67701560-0027-4DF1-AE4D-6E8A51FF7138}" destId="{2E33156B-0B27-4A6A-9A3E-F923421D71E7}" srcOrd="6" destOrd="0" presId="urn:microsoft.com/office/officeart/2005/8/layout/bProcess4"/>
    <dgm:cxn modelId="{80C715F8-EE98-4995-8BBD-69C74FD37530}" type="presParOf" srcId="{2E33156B-0B27-4A6A-9A3E-F923421D71E7}" destId="{A6FE01EC-5634-4BA2-AA44-804204B7412E}" srcOrd="0" destOrd="0" presId="urn:microsoft.com/office/officeart/2005/8/layout/bProcess4"/>
    <dgm:cxn modelId="{419EE3AE-B2F8-4B00-8FD1-7DCA34558DF6}" type="presParOf" srcId="{2E33156B-0B27-4A6A-9A3E-F923421D71E7}" destId="{795246C3-BC9C-4612-87BC-AAC481887514}" srcOrd="1" destOrd="0" presId="urn:microsoft.com/office/officeart/2005/8/layout/bProcess4"/>
    <dgm:cxn modelId="{7D1C6D43-CD0C-40A7-A016-AE77EFB6FA92}" type="presParOf" srcId="{67701560-0027-4DF1-AE4D-6E8A51FF7138}" destId="{7D91B0FD-6724-4EAD-918E-6B3A41A10923}" srcOrd="7" destOrd="0" presId="urn:microsoft.com/office/officeart/2005/8/layout/bProcess4"/>
    <dgm:cxn modelId="{5CACCCEB-5CC3-42C5-B4B9-3A3DFB2F1A94}" type="presParOf" srcId="{67701560-0027-4DF1-AE4D-6E8A51FF7138}" destId="{3679D4A7-7280-440C-A37F-AE5CC35AE3FA}" srcOrd="8" destOrd="0" presId="urn:microsoft.com/office/officeart/2005/8/layout/bProcess4"/>
    <dgm:cxn modelId="{68D06B5F-88A7-4EA8-B7A2-F86FDE0B1717}" type="presParOf" srcId="{3679D4A7-7280-440C-A37F-AE5CC35AE3FA}" destId="{4F31603F-430D-413D-A7AA-0BACE3B2E2F6}" srcOrd="0" destOrd="0" presId="urn:microsoft.com/office/officeart/2005/8/layout/bProcess4"/>
    <dgm:cxn modelId="{2BFEB2B8-D307-440B-A8EA-F623106E4931}" type="presParOf" srcId="{3679D4A7-7280-440C-A37F-AE5CC35AE3FA}" destId="{A84ABEE9-8240-4D89-BB3F-BEF876957629}" srcOrd="1" destOrd="0" presId="urn:microsoft.com/office/officeart/2005/8/layout/bProcess4"/>
    <dgm:cxn modelId="{6800E175-81C1-4101-83C4-FFFDDD5ED2CF}" type="presParOf" srcId="{67701560-0027-4DF1-AE4D-6E8A51FF7138}" destId="{AF2E033C-CE45-42B4-B250-6BA7AA582978}" srcOrd="9" destOrd="0" presId="urn:microsoft.com/office/officeart/2005/8/layout/bProcess4"/>
    <dgm:cxn modelId="{098FC3EB-F794-44BC-B412-40C3CD7FF766}" type="presParOf" srcId="{67701560-0027-4DF1-AE4D-6E8A51FF7138}" destId="{1A6B6817-AF70-4D2A-BDEC-2DF82A71017C}" srcOrd="10" destOrd="0" presId="urn:microsoft.com/office/officeart/2005/8/layout/bProcess4"/>
    <dgm:cxn modelId="{B0761A63-3FF3-4E14-AB72-75FDF0913494}" type="presParOf" srcId="{1A6B6817-AF70-4D2A-BDEC-2DF82A71017C}" destId="{880AA255-E709-42C7-B842-755D7BEE3EA1}" srcOrd="0" destOrd="0" presId="urn:microsoft.com/office/officeart/2005/8/layout/bProcess4"/>
    <dgm:cxn modelId="{E21D574A-0675-4ECC-B23F-C8435CC9F77C}" type="presParOf" srcId="{1A6B6817-AF70-4D2A-BDEC-2DF82A71017C}" destId="{738CD15C-FF9B-4832-974E-E6D379C1A306}" srcOrd="1" destOrd="0" presId="urn:microsoft.com/office/officeart/2005/8/layout/bProcess4"/>
    <dgm:cxn modelId="{FA796B28-D6A6-4D57-91BC-E733654E2A8B}" type="presParOf" srcId="{67701560-0027-4DF1-AE4D-6E8A51FF7138}" destId="{C7AE9C3B-3051-4CE8-8336-176342EA5949}" srcOrd="11" destOrd="0" presId="urn:microsoft.com/office/officeart/2005/8/layout/bProcess4"/>
    <dgm:cxn modelId="{A79B6468-AB39-4B10-9148-999E0DA7E180}" type="presParOf" srcId="{67701560-0027-4DF1-AE4D-6E8A51FF7138}" destId="{21C265BB-EF9B-4CEA-8126-743B6F9810BD}" srcOrd="12" destOrd="0" presId="urn:microsoft.com/office/officeart/2005/8/layout/bProcess4"/>
    <dgm:cxn modelId="{AFE2F215-DAD9-48D3-9880-28A234E3D7D0}" type="presParOf" srcId="{21C265BB-EF9B-4CEA-8126-743B6F9810BD}" destId="{F607581E-129A-41E6-ADAB-5F6A171ECBD3}" srcOrd="0" destOrd="0" presId="urn:microsoft.com/office/officeart/2005/8/layout/bProcess4"/>
    <dgm:cxn modelId="{F074CB90-931B-4242-83BA-CD77738BD259}" type="presParOf" srcId="{21C265BB-EF9B-4CEA-8126-743B6F9810BD}" destId="{12960061-5BB7-44F6-8B05-D08B1AF4FF3F}" srcOrd="1" destOrd="0" presId="urn:microsoft.com/office/officeart/2005/8/layout/bProcess4"/>
    <dgm:cxn modelId="{B647AE3B-5C3C-49D0-93DE-3F3AF994445D}" type="presParOf" srcId="{67701560-0027-4DF1-AE4D-6E8A51FF7138}" destId="{B101D35F-A7DC-4265-8BF5-6C95D9E3239B}" srcOrd="13" destOrd="0" presId="urn:microsoft.com/office/officeart/2005/8/layout/bProcess4"/>
    <dgm:cxn modelId="{AACE7E35-27B4-4651-9192-9DDBE7050EE6}" type="presParOf" srcId="{67701560-0027-4DF1-AE4D-6E8A51FF7138}" destId="{DF1133AB-5C3D-40B4-8B9A-761952D763A5}" srcOrd="14" destOrd="0" presId="urn:microsoft.com/office/officeart/2005/8/layout/bProcess4"/>
    <dgm:cxn modelId="{FFC51382-8D0C-4E16-BCE0-CC970D15D968}" type="presParOf" srcId="{DF1133AB-5C3D-40B4-8B9A-761952D763A5}" destId="{48E46C9B-076B-4EC2-94D4-63D7390589A7}" srcOrd="0" destOrd="0" presId="urn:microsoft.com/office/officeart/2005/8/layout/bProcess4"/>
    <dgm:cxn modelId="{1F5E518B-D450-48EF-A544-E2C7A67A85B1}" type="presParOf" srcId="{DF1133AB-5C3D-40B4-8B9A-761952D763A5}" destId="{1D8EA25B-3995-4921-854B-4D93928F0E34}" srcOrd="1" destOrd="0" presId="urn:microsoft.com/office/officeart/2005/8/layout/bProcess4"/>
    <dgm:cxn modelId="{135E9860-F88A-4E7F-B494-59E3E726CF5B}" type="presParOf" srcId="{67701560-0027-4DF1-AE4D-6E8A51FF7138}" destId="{9EF0604F-5AA7-475F-8127-DA45F0D60825}" srcOrd="15" destOrd="0" presId="urn:microsoft.com/office/officeart/2005/8/layout/bProcess4"/>
    <dgm:cxn modelId="{CA385BE0-9FEA-45DA-AF81-4C4465226B83}" type="presParOf" srcId="{67701560-0027-4DF1-AE4D-6E8A51FF7138}" destId="{5282289C-BD0C-47EA-B88C-4C9C147BFA72}" srcOrd="16" destOrd="0" presId="urn:microsoft.com/office/officeart/2005/8/layout/bProcess4"/>
    <dgm:cxn modelId="{B5BFB601-D1C9-40D4-B507-4FD506F0B7A0}" type="presParOf" srcId="{5282289C-BD0C-47EA-B88C-4C9C147BFA72}" destId="{03A073A1-D1D3-4462-B27F-53BBD7068806}" srcOrd="0" destOrd="0" presId="urn:microsoft.com/office/officeart/2005/8/layout/bProcess4"/>
    <dgm:cxn modelId="{17E53E9E-EBC7-442A-897D-5C7A1ACA994C}" type="presParOf" srcId="{5282289C-BD0C-47EA-B88C-4C9C147BFA72}" destId="{687B6021-5662-48D1-85E8-027F849629A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76CE4E6-58D8-4BE2-9597-2CACB30F768F}" type="doc">
      <dgm:prSet loTypeId="urn:microsoft.com/office/officeart/2005/8/layout/vProcess5" loCatId="process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s-MX"/>
        </a:p>
      </dgm:t>
    </dgm:pt>
    <dgm:pt modelId="{564DD024-473E-4DEA-B3C8-FE139BFD409B}">
      <dgm:prSet/>
      <dgm:spPr/>
      <dgm:t>
        <a:bodyPr/>
        <a:lstStyle/>
        <a:p>
          <a:pPr rtl="0"/>
          <a:r>
            <a:rPr lang="es-MX" dirty="0" smtClean="0"/>
            <a:t>Honrarás a tu Padre y a tu Madre</a:t>
          </a:r>
          <a:endParaRPr lang="es-MX" dirty="0"/>
        </a:p>
      </dgm:t>
    </dgm:pt>
    <dgm:pt modelId="{5AB3D014-903B-455D-A98F-E46A69BD1D2A}" type="parTrans" cxnId="{5560CC20-6309-40AF-8037-803298663284}">
      <dgm:prSet/>
      <dgm:spPr/>
      <dgm:t>
        <a:bodyPr/>
        <a:lstStyle/>
        <a:p>
          <a:endParaRPr lang="es-MX"/>
        </a:p>
      </dgm:t>
    </dgm:pt>
    <dgm:pt modelId="{D805F253-2C1B-443D-AAFE-00D60649AA75}" type="sibTrans" cxnId="{5560CC20-6309-40AF-8037-803298663284}">
      <dgm:prSet/>
      <dgm:spPr/>
      <dgm:t>
        <a:bodyPr/>
        <a:lstStyle/>
        <a:p>
          <a:endParaRPr lang="es-MX"/>
        </a:p>
      </dgm:t>
    </dgm:pt>
    <dgm:pt modelId="{CCC049B1-1892-47F3-BAAC-844A6834BDC0}">
      <dgm:prSet/>
      <dgm:spPr/>
      <dgm:t>
        <a:bodyPr/>
        <a:lstStyle/>
        <a:p>
          <a:pPr rtl="0"/>
          <a:r>
            <a:rPr lang="es-MX" dirty="0" smtClean="0"/>
            <a:t>Cada uno de los mandamientos</a:t>
          </a:r>
          <a:endParaRPr lang="es-MX" dirty="0"/>
        </a:p>
      </dgm:t>
    </dgm:pt>
    <dgm:pt modelId="{5274B142-AA0E-4F7D-B24C-72277FFB060D}" type="parTrans" cxnId="{D7170DB4-449E-4BA1-A4CB-D94CDD2D5036}">
      <dgm:prSet/>
      <dgm:spPr/>
      <dgm:t>
        <a:bodyPr/>
        <a:lstStyle/>
        <a:p>
          <a:endParaRPr lang="es-MX"/>
        </a:p>
      </dgm:t>
    </dgm:pt>
    <dgm:pt modelId="{CE0E7233-8FC2-4096-AFC3-50A43BC13885}" type="sibTrans" cxnId="{D7170DB4-449E-4BA1-A4CB-D94CDD2D5036}">
      <dgm:prSet/>
      <dgm:spPr/>
      <dgm:t>
        <a:bodyPr/>
        <a:lstStyle/>
        <a:p>
          <a:endParaRPr lang="es-MX"/>
        </a:p>
      </dgm:t>
    </dgm:pt>
    <dgm:pt modelId="{A614C784-98A1-4AC8-BD9A-18E528AF900E}">
      <dgm:prSet/>
      <dgm:spPr/>
      <dgm:t>
        <a:bodyPr/>
        <a:lstStyle/>
        <a:p>
          <a:pPr rtl="0"/>
          <a:r>
            <a:rPr lang="es-MX" dirty="0" smtClean="0"/>
            <a:t>Obras de Misericordia: Corporales y Espirituales</a:t>
          </a:r>
          <a:endParaRPr lang="es-MX" dirty="0"/>
        </a:p>
      </dgm:t>
    </dgm:pt>
    <dgm:pt modelId="{A0D4BD2A-45BF-4BAD-9FDC-7AD284CDAA1E}" type="parTrans" cxnId="{9B5C55DD-2EF3-471B-A152-518A4B3D89FE}">
      <dgm:prSet/>
      <dgm:spPr/>
      <dgm:t>
        <a:bodyPr/>
        <a:lstStyle/>
        <a:p>
          <a:endParaRPr lang="es-MX"/>
        </a:p>
      </dgm:t>
    </dgm:pt>
    <dgm:pt modelId="{12EAEE52-5C8D-4A25-894F-710780ED10DC}" type="sibTrans" cxnId="{9B5C55DD-2EF3-471B-A152-518A4B3D89FE}">
      <dgm:prSet/>
      <dgm:spPr/>
      <dgm:t>
        <a:bodyPr/>
        <a:lstStyle/>
        <a:p>
          <a:endParaRPr lang="es-MX"/>
        </a:p>
      </dgm:t>
    </dgm:pt>
    <dgm:pt modelId="{56C277E7-1249-42F0-B984-59DAF6C9E604}">
      <dgm:prSet/>
      <dgm:spPr/>
      <dgm:t>
        <a:bodyPr/>
        <a:lstStyle/>
        <a:p>
          <a:pPr rtl="0"/>
          <a:r>
            <a:rPr lang="es-MX" dirty="0" smtClean="0"/>
            <a:t>Evangelización</a:t>
          </a:r>
          <a:endParaRPr lang="es-MX" dirty="0"/>
        </a:p>
      </dgm:t>
    </dgm:pt>
    <dgm:pt modelId="{2D109B5C-8032-488B-86F8-8B64216CF740}" type="parTrans" cxnId="{D2B88BB1-CF12-4F18-9667-2F9505741A30}">
      <dgm:prSet/>
      <dgm:spPr/>
      <dgm:t>
        <a:bodyPr/>
        <a:lstStyle/>
        <a:p>
          <a:endParaRPr lang="es-MX"/>
        </a:p>
      </dgm:t>
    </dgm:pt>
    <dgm:pt modelId="{7EB115A3-B9CD-4BA8-A3E2-0219ADABD6D8}" type="sibTrans" cxnId="{D2B88BB1-CF12-4F18-9667-2F9505741A30}">
      <dgm:prSet/>
      <dgm:spPr/>
      <dgm:t>
        <a:bodyPr/>
        <a:lstStyle/>
        <a:p>
          <a:endParaRPr lang="es-MX"/>
        </a:p>
      </dgm:t>
    </dgm:pt>
    <dgm:pt modelId="{1E43CF34-D48F-4723-874C-EDC0FFB9FDA4}">
      <dgm:prSet/>
      <dgm:spPr/>
      <dgm:t>
        <a:bodyPr/>
        <a:lstStyle/>
        <a:p>
          <a:pPr rtl="0"/>
          <a:r>
            <a:rPr lang="es-MX" dirty="0" smtClean="0"/>
            <a:t>Dominio de las emociones</a:t>
          </a:r>
          <a:endParaRPr lang="es-MX" dirty="0"/>
        </a:p>
      </dgm:t>
    </dgm:pt>
    <dgm:pt modelId="{F1276FC3-AA14-4B35-84C0-03F4535065E8}" type="parTrans" cxnId="{20A04427-C59D-4EF3-BF03-F521C6E6BF60}">
      <dgm:prSet/>
      <dgm:spPr/>
      <dgm:t>
        <a:bodyPr/>
        <a:lstStyle/>
        <a:p>
          <a:endParaRPr lang="es-MX"/>
        </a:p>
      </dgm:t>
    </dgm:pt>
    <dgm:pt modelId="{59D6BD58-81BD-490D-8312-05747D50D50E}" type="sibTrans" cxnId="{20A04427-C59D-4EF3-BF03-F521C6E6BF60}">
      <dgm:prSet/>
      <dgm:spPr/>
      <dgm:t>
        <a:bodyPr/>
        <a:lstStyle/>
        <a:p>
          <a:endParaRPr lang="es-MX"/>
        </a:p>
      </dgm:t>
    </dgm:pt>
    <dgm:pt modelId="{EDE9E875-C54E-41F5-98E4-CF1FE250A364}" type="pres">
      <dgm:prSet presAssocID="{176CE4E6-58D8-4BE2-9597-2CACB30F768F}" presName="outerComposite" presStyleCnt="0">
        <dgm:presLayoutVars>
          <dgm:chMax val="5"/>
          <dgm:dir/>
          <dgm:resizeHandles val="exact"/>
        </dgm:presLayoutVars>
      </dgm:prSet>
      <dgm:spPr/>
    </dgm:pt>
    <dgm:pt modelId="{1A36570C-4B17-401C-AE1C-59043A1614A5}" type="pres">
      <dgm:prSet presAssocID="{176CE4E6-58D8-4BE2-9597-2CACB30F768F}" presName="dummyMaxCanvas" presStyleCnt="0">
        <dgm:presLayoutVars/>
      </dgm:prSet>
      <dgm:spPr/>
    </dgm:pt>
    <dgm:pt modelId="{C5001D8E-B308-4F28-B665-15A1BB8C0011}" type="pres">
      <dgm:prSet presAssocID="{176CE4E6-58D8-4BE2-9597-2CACB30F768F}" presName="FiveNodes_1" presStyleLbl="node1" presStyleIdx="0" presStyleCnt="5">
        <dgm:presLayoutVars>
          <dgm:bulletEnabled val="1"/>
        </dgm:presLayoutVars>
      </dgm:prSet>
      <dgm:spPr/>
    </dgm:pt>
    <dgm:pt modelId="{EAAE110B-5E1E-4625-9632-93511FC3DF00}" type="pres">
      <dgm:prSet presAssocID="{176CE4E6-58D8-4BE2-9597-2CACB30F768F}" presName="FiveNodes_2" presStyleLbl="node1" presStyleIdx="1" presStyleCnt="5">
        <dgm:presLayoutVars>
          <dgm:bulletEnabled val="1"/>
        </dgm:presLayoutVars>
      </dgm:prSet>
      <dgm:spPr/>
    </dgm:pt>
    <dgm:pt modelId="{A9BE7C9C-E767-4E82-9EFC-4CDCBBE97FF4}" type="pres">
      <dgm:prSet presAssocID="{176CE4E6-58D8-4BE2-9597-2CACB30F768F}" presName="FiveNodes_3" presStyleLbl="node1" presStyleIdx="2" presStyleCnt="5">
        <dgm:presLayoutVars>
          <dgm:bulletEnabled val="1"/>
        </dgm:presLayoutVars>
      </dgm:prSet>
      <dgm:spPr/>
    </dgm:pt>
    <dgm:pt modelId="{76F3C3D6-4429-498F-B5DD-BA3CEFDE8BC8}" type="pres">
      <dgm:prSet presAssocID="{176CE4E6-58D8-4BE2-9597-2CACB30F768F}" presName="FiveNodes_4" presStyleLbl="node1" presStyleIdx="3" presStyleCnt="5">
        <dgm:presLayoutVars>
          <dgm:bulletEnabled val="1"/>
        </dgm:presLayoutVars>
      </dgm:prSet>
      <dgm:spPr/>
    </dgm:pt>
    <dgm:pt modelId="{3E57B0E4-0752-479F-810F-CD99D0ECC699}" type="pres">
      <dgm:prSet presAssocID="{176CE4E6-58D8-4BE2-9597-2CACB30F768F}" presName="FiveNodes_5" presStyleLbl="node1" presStyleIdx="4" presStyleCnt="5">
        <dgm:presLayoutVars>
          <dgm:bulletEnabled val="1"/>
        </dgm:presLayoutVars>
      </dgm:prSet>
      <dgm:spPr/>
    </dgm:pt>
    <dgm:pt modelId="{D991B02C-3945-4417-A4AE-4281561E99E3}" type="pres">
      <dgm:prSet presAssocID="{176CE4E6-58D8-4BE2-9597-2CACB30F768F}" presName="FiveConn_1-2" presStyleLbl="fgAccFollowNode1" presStyleIdx="0" presStyleCnt="4">
        <dgm:presLayoutVars>
          <dgm:bulletEnabled val="1"/>
        </dgm:presLayoutVars>
      </dgm:prSet>
      <dgm:spPr/>
    </dgm:pt>
    <dgm:pt modelId="{A4BE4AB1-94B6-4649-9BCD-8DA43B0B6537}" type="pres">
      <dgm:prSet presAssocID="{176CE4E6-58D8-4BE2-9597-2CACB30F768F}" presName="FiveConn_2-3" presStyleLbl="fgAccFollowNode1" presStyleIdx="1" presStyleCnt="4">
        <dgm:presLayoutVars>
          <dgm:bulletEnabled val="1"/>
        </dgm:presLayoutVars>
      </dgm:prSet>
      <dgm:spPr/>
    </dgm:pt>
    <dgm:pt modelId="{0BA01D1F-5032-4402-90D2-B9B6B96C5BB4}" type="pres">
      <dgm:prSet presAssocID="{176CE4E6-58D8-4BE2-9597-2CACB30F768F}" presName="FiveConn_3-4" presStyleLbl="fgAccFollowNode1" presStyleIdx="2" presStyleCnt="4">
        <dgm:presLayoutVars>
          <dgm:bulletEnabled val="1"/>
        </dgm:presLayoutVars>
      </dgm:prSet>
      <dgm:spPr/>
    </dgm:pt>
    <dgm:pt modelId="{29457B05-C463-4E5C-B2BD-C579207900C7}" type="pres">
      <dgm:prSet presAssocID="{176CE4E6-58D8-4BE2-9597-2CACB30F768F}" presName="FiveConn_4-5" presStyleLbl="fgAccFollowNode1" presStyleIdx="3" presStyleCnt="4">
        <dgm:presLayoutVars>
          <dgm:bulletEnabled val="1"/>
        </dgm:presLayoutVars>
      </dgm:prSet>
      <dgm:spPr/>
    </dgm:pt>
    <dgm:pt modelId="{DD832259-587F-4CB0-873D-4EA024E71D14}" type="pres">
      <dgm:prSet presAssocID="{176CE4E6-58D8-4BE2-9597-2CACB30F768F}" presName="FiveNodes_1_text" presStyleLbl="node1" presStyleIdx="4" presStyleCnt="5">
        <dgm:presLayoutVars>
          <dgm:bulletEnabled val="1"/>
        </dgm:presLayoutVars>
      </dgm:prSet>
      <dgm:spPr/>
    </dgm:pt>
    <dgm:pt modelId="{F5A066A9-2DB8-4DFF-B9C3-0D6DD18E19BD}" type="pres">
      <dgm:prSet presAssocID="{176CE4E6-58D8-4BE2-9597-2CACB30F768F}" presName="FiveNodes_2_text" presStyleLbl="node1" presStyleIdx="4" presStyleCnt="5">
        <dgm:presLayoutVars>
          <dgm:bulletEnabled val="1"/>
        </dgm:presLayoutVars>
      </dgm:prSet>
      <dgm:spPr/>
    </dgm:pt>
    <dgm:pt modelId="{40626A81-CD79-4492-879D-C8A4E92CB997}" type="pres">
      <dgm:prSet presAssocID="{176CE4E6-58D8-4BE2-9597-2CACB30F768F}" presName="FiveNodes_3_text" presStyleLbl="node1" presStyleIdx="4" presStyleCnt="5">
        <dgm:presLayoutVars>
          <dgm:bulletEnabled val="1"/>
        </dgm:presLayoutVars>
      </dgm:prSet>
      <dgm:spPr/>
    </dgm:pt>
    <dgm:pt modelId="{C10E2588-6F1F-4921-9298-26D5718F51FA}" type="pres">
      <dgm:prSet presAssocID="{176CE4E6-58D8-4BE2-9597-2CACB30F768F}" presName="FiveNodes_4_text" presStyleLbl="node1" presStyleIdx="4" presStyleCnt="5">
        <dgm:presLayoutVars>
          <dgm:bulletEnabled val="1"/>
        </dgm:presLayoutVars>
      </dgm:prSet>
      <dgm:spPr/>
    </dgm:pt>
    <dgm:pt modelId="{15762D31-D8BB-4BD6-9F55-6820363C2686}" type="pres">
      <dgm:prSet presAssocID="{176CE4E6-58D8-4BE2-9597-2CACB30F768F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88A3288B-5CFF-4525-8241-AEDCE4AC25BC}" type="presOf" srcId="{564DD024-473E-4DEA-B3C8-FE139BFD409B}" destId="{C5001D8E-B308-4F28-B665-15A1BB8C0011}" srcOrd="0" destOrd="0" presId="urn:microsoft.com/office/officeart/2005/8/layout/vProcess5"/>
    <dgm:cxn modelId="{33F83048-68A3-4A5D-AF8C-A39FDE9BF1D5}" type="presOf" srcId="{12EAEE52-5C8D-4A25-894F-710780ED10DC}" destId="{0BA01D1F-5032-4402-90D2-B9B6B96C5BB4}" srcOrd="0" destOrd="0" presId="urn:microsoft.com/office/officeart/2005/8/layout/vProcess5"/>
    <dgm:cxn modelId="{905FEEF9-D1EE-44D1-9AB3-501EF13F24F3}" type="presOf" srcId="{A614C784-98A1-4AC8-BD9A-18E528AF900E}" destId="{40626A81-CD79-4492-879D-C8A4E92CB997}" srcOrd="1" destOrd="0" presId="urn:microsoft.com/office/officeart/2005/8/layout/vProcess5"/>
    <dgm:cxn modelId="{5560CC20-6309-40AF-8037-803298663284}" srcId="{176CE4E6-58D8-4BE2-9597-2CACB30F768F}" destId="{564DD024-473E-4DEA-B3C8-FE139BFD409B}" srcOrd="0" destOrd="0" parTransId="{5AB3D014-903B-455D-A98F-E46A69BD1D2A}" sibTransId="{D805F253-2C1B-443D-AAFE-00D60649AA75}"/>
    <dgm:cxn modelId="{D2B88BB1-CF12-4F18-9667-2F9505741A30}" srcId="{176CE4E6-58D8-4BE2-9597-2CACB30F768F}" destId="{56C277E7-1249-42F0-B984-59DAF6C9E604}" srcOrd="3" destOrd="0" parTransId="{2D109B5C-8032-488B-86F8-8B64216CF740}" sibTransId="{7EB115A3-B9CD-4BA8-A3E2-0219ADABD6D8}"/>
    <dgm:cxn modelId="{C9EAAA36-C7DD-4819-8820-9D8989125954}" type="presOf" srcId="{564DD024-473E-4DEA-B3C8-FE139BFD409B}" destId="{DD832259-587F-4CB0-873D-4EA024E71D14}" srcOrd="1" destOrd="0" presId="urn:microsoft.com/office/officeart/2005/8/layout/vProcess5"/>
    <dgm:cxn modelId="{76701534-D252-40B7-A3DC-CE15544DEFB3}" type="presOf" srcId="{CE0E7233-8FC2-4096-AFC3-50A43BC13885}" destId="{A4BE4AB1-94B6-4649-9BCD-8DA43B0B6537}" srcOrd="0" destOrd="0" presId="urn:microsoft.com/office/officeart/2005/8/layout/vProcess5"/>
    <dgm:cxn modelId="{285713B7-455E-4255-B3CF-26A06E20B02F}" type="presOf" srcId="{7EB115A3-B9CD-4BA8-A3E2-0219ADABD6D8}" destId="{29457B05-C463-4E5C-B2BD-C579207900C7}" srcOrd="0" destOrd="0" presId="urn:microsoft.com/office/officeart/2005/8/layout/vProcess5"/>
    <dgm:cxn modelId="{F2E99774-1075-442C-BF20-5C19B20AF2C6}" type="presOf" srcId="{D805F253-2C1B-443D-AAFE-00D60649AA75}" destId="{D991B02C-3945-4417-A4AE-4281561E99E3}" srcOrd="0" destOrd="0" presId="urn:microsoft.com/office/officeart/2005/8/layout/vProcess5"/>
    <dgm:cxn modelId="{9B5C55DD-2EF3-471B-A152-518A4B3D89FE}" srcId="{176CE4E6-58D8-4BE2-9597-2CACB30F768F}" destId="{A614C784-98A1-4AC8-BD9A-18E528AF900E}" srcOrd="2" destOrd="0" parTransId="{A0D4BD2A-45BF-4BAD-9FDC-7AD284CDAA1E}" sibTransId="{12EAEE52-5C8D-4A25-894F-710780ED10DC}"/>
    <dgm:cxn modelId="{D7170DB4-449E-4BA1-A4CB-D94CDD2D5036}" srcId="{176CE4E6-58D8-4BE2-9597-2CACB30F768F}" destId="{CCC049B1-1892-47F3-BAAC-844A6834BDC0}" srcOrd="1" destOrd="0" parTransId="{5274B142-AA0E-4F7D-B24C-72277FFB060D}" sibTransId="{CE0E7233-8FC2-4096-AFC3-50A43BC13885}"/>
    <dgm:cxn modelId="{0726F59A-B290-41DA-9A38-09B3B59C6AA7}" type="presOf" srcId="{CCC049B1-1892-47F3-BAAC-844A6834BDC0}" destId="{EAAE110B-5E1E-4625-9632-93511FC3DF00}" srcOrd="0" destOrd="0" presId="urn:microsoft.com/office/officeart/2005/8/layout/vProcess5"/>
    <dgm:cxn modelId="{1BAF477F-5E72-48F3-96B1-305F90B1B1A3}" type="presOf" srcId="{1E43CF34-D48F-4723-874C-EDC0FFB9FDA4}" destId="{3E57B0E4-0752-479F-810F-CD99D0ECC699}" srcOrd="0" destOrd="0" presId="urn:microsoft.com/office/officeart/2005/8/layout/vProcess5"/>
    <dgm:cxn modelId="{F562EC09-AEAA-482E-B115-1B1F864A2D6C}" type="presOf" srcId="{56C277E7-1249-42F0-B984-59DAF6C9E604}" destId="{C10E2588-6F1F-4921-9298-26D5718F51FA}" srcOrd="1" destOrd="0" presId="urn:microsoft.com/office/officeart/2005/8/layout/vProcess5"/>
    <dgm:cxn modelId="{8781FDA6-85B8-4A84-8B97-B0EBAB9D5714}" type="presOf" srcId="{56C277E7-1249-42F0-B984-59DAF6C9E604}" destId="{76F3C3D6-4429-498F-B5DD-BA3CEFDE8BC8}" srcOrd="0" destOrd="0" presId="urn:microsoft.com/office/officeart/2005/8/layout/vProcess5"/>
    <dgm:cxn modelId="{016B26E2-0F6B-4AFB-8C07-B049D1F6C29D}" type="presOf" srcId="{CCC049B1-1892-47F3-BAAC-844A6834BDC0}" destId="{F5A066A9-2DB8-4DFF-B9C3-0D6DD18E19BD}" srcOrd="1" destOrd="0" presId="urn:microsoft.com/office/officeart/2005/8/layout/vProcess5"/>
    <dgm:cxn modelId="{DD54C3C2-4FFF-4B0B-A2F1-7C7F081E16BD}" type="presOf" srcId="{176CE4E6-58D8-4BE2-9597-2CACB30F768F}" destId="{EDE9E875-C54E-41F5-98E4-CF1FE250A364}" srcOrd="0" destOrd="0" presId="urn:microsoft.com/office/officeart/2005/8/layout/vProcess5"/>
    <dgm:cxn modelId="{20A04427-C59D-4EF3-BF03-F521C6E6BF60}" srcId="{176CE4E6-58D8-4BE2-9597-2CACB30F768F}" destId="{1E43CF34-D48F-4723-874C-EDC0FFB9FDA4}" srcOrd="4" destOrd="0" parTransId="{F1276FC3-AA14-4B35-84C0-03F4535065E8}" sibTransId="{59D6BD58-81BD-490D-8312-05747D50D50E}"/>
    <dgm:cxn modelId="{C1D31C9E-8D63-431A-AFF4-A97F8EA7619A}" type="presOf" srcId="{1E43CF34-D48F-4723-874C-EDC0FFB9FDA4}" destId="{15762D31-D8BB-4BD6-9F55-6820363C2686}" srcOrd="1" destOrd="0" presId="urn:microsoft.com/office/officeart/2005/8/layout/vProcess5"/>
    <dgm:cxn modelId="{370EEF43-ACC9-4528-AE29-8E3B87BA23C5}" type="presOf" srcId="{A614C784-98A1-4AC8-BD9A-18E528AF900E}" destId="{A9BE7C9C-E767-4E82-9EFC-4CDCBBE97FF4}" srcOrd="0" destOrd="0" presId="urn:microsoft.com/office/officeart/2005/8/layout/vProcess5"/>
    <dgm:cxn modelId="{E6290078-918B-488E-86CA-D06B3E73FD1A}" type="presParOf" srcId="{EDE9E875-C54E-41F5-98E4-CF1FE250A364}" destId="{1A36570C-4B17-401C-AE1C-59043A1614A5}" srcOrd="0" destOrd="0" presId="urn:microsoft.com/office/officeart/2005/8/layout/vProcess5"/>
    <dgm:cxn modelId="{431E8300-528E-4A4D-A342-D2761CE9A356}" type="presParOf" srcId="{EDE9E875-C54E-41F5-98E4-CF1FE250A364}" destId="{C5001D8E-B308-4F28-B665-15A1BB8C0011}" srcOrd="1" destOrd="0" presId="urn:microsoft.com/office/officeart/2005/8/layout/vProcess5"/>
    <dgm:cxn modelId="{538A4EAD-8A96-4D32-8E5A-2C8905C0A2F0}" type="presParOf" srcId="{EDE9E875-C54E-41F5-98E4-CF1FE250A364}" destId="{EAAE110B-5E1E-4625-9632-93511FC3DF00}" srcOrd="2" destOrd="0" presId="urn:microsoft.com/office/officeart/2005/8/layout/vProcess5"/>
    <dgm:cxn modelId="{BE13DCDF-12A0-4B31-85F1-1D8A91BBFFDF}" type="presParOf" srcId="{EDE9E875-C54E-41F5-98E4-CF1FE250A364}" destId="{A9BE7C9C-E767-4E82-9EFC-4CDCBBE97FF4}" srcOrd="3" destOrd="0" presId="urn:microsoft.com/office/officeart/2005/8/layout/vProcess5"/>
    <dgm:cxn modelId="{D4BE2B94-6146-4798-9913-010C91570B7E}" type="presParOf" srcId="{EDE9E875-C54E-41F5-98E4-CF1FE250A364}" destId="{76F3C3D6-4429-498F-B5DD-BA3CEFDE8BC8}" srcOrd="4" destOrd="0" presId="urn:microsoft.com/office/officeart/2005/8/layout/vProcess5"/>
    <dgm:cxn modelId="{BC1E2549-0F65-48B6-A9C2-68CB95DDD24F}" type="presParOf" srcId="{EDE9E875-C54E-41F5-98E4-CF1FE250A364}" destId="{3E57B0E4-0752-479F-810F-CD99D0ECC699}" srcOrd="5" destOrd="0" presId="urn:microsoft.com/office/officeart/2005/8/layout/vProcess5"/>
    <dgm:cxn modelId="{42FBE3BA-CA15-4AF1-B131-EA21C5079BA0}" type="presParOf" srcId="{EDE9E875-C54E-41F5-98E4-CF1FE250A364}" destId="{D991B02C-3945-4417-A4AE-4281561E99E3}" srcOrd="6" destOrd="0" presId="urn:microsoft.com/office/officeart/2005/8/layout/vProcess5"/>
    <dgm:cxn modelId="{E3815D4B-629B-4A9B-B1C7-53ABC4DF478B}" type="presParOf" srcId="{EDE9E875-C54E-41F5-98E4-CF1FE250A364}" destId="{A4BE4AB1-94B6-4649-9BCD-8DA43B0B6537}" srcOrd="7" destOrd="0" presId="urn:microsoft.com/office/officeart/2005/8/layout/vProcess5"/>
    <dgm:cxn modelId="{8E6B3B86-962D-4805-82C8-1589EF456D37}" type="presParOf" srcId="{EDE9E875-C54E-41F5-98E4-CF1FE250A364}" destId="{0BA01D1F-5032-4402-90D2-B9B6B96C5BB4}" srcOrd="8" destOrd="0" presId="urn:microsoft.com/office/officeart/2005/8/layout/vProcess5"/>
    <dgm:cxn modelId="{3B75379E-FBA0-4D38-AB55-3470508911D7}" type="presParOf" srcId="{EDE9E875-C54E-41F5-98E4-CF1FE250A364}" destId="{29457B05-C463-4E5C-B2BD-C579207900C7}" srcOrd="9" destOrd="0" presId="urn:microsoft.com/office/officeart/2005/8/layout/vProcess5"/>
    <dgm:cxn modelId="{05CEC5EA-70E5-4AA6-87BF-24529519394C}" type="presParOf" srcId="{EDE9E875-C54E-41F5-98E4-CF1FE250A364}" destId="{DD832259-587F-4CB0-873D-4EA024E71D14}" srcOrd="10" destOrd="0" presId="urn:microsoft.com/office/officeart/2005/8/layout/vProcess5"/>
    <dgm:cxn modelId="{E7C3C288-9A71-4616-B1D3-996D5D571CA3}" type="presParOf" srcId="{EDE9E875-C54E-41F5-98E4-CF1FE250A364}" destId="{F5A066A9-2DB8-4DFF-B9C3-0D6DD18E19BD}" srcOrd="11" destOrd="0" presId="urn:microsoft.com/office/officeart/2005/8/layout/vProcess5"/>
    <dgm:cxn modelId="{0A9B1151-B6FE-4A9B-ABE0-D7B8553F6B3B}" type="presParOf" srcId="{EDE9E875-C54E-41F5-98E4-CF1FE250A364}" destId="{40626A81-CD79-4492-879D-C8A4E92CB997}" srcOrd="12" destOrd="0" presId="urn:microsoft.com/office/officeart/2005/8/layout/vProcess5"/>
    <dgm:cxn modelId="{A51B1C0D-998E-464D-8CE8-941D50ADDE88}" type="presParOf" srcId="{EDE9E875-C54E-41F5-98E4-CF1FE250A364}" destId="{C10E2588-6F1F-4921-9298-26D5718F51FA}" srcOrd="13" destOrd="0" presId="urn:microsoft.com/office/officeart/2005/8/layout/vProcess5"/>
    <dgm:cxn modelId="{3E8DC41F-AB34-40E7-9D25-C1909C1875C7}" type="presParOf" srcId="{EDE9E875-C54E-41F5-98E4-CF1FE250A364}" destId="{15762D31-D8BB-4BD6-9F55-6820363C268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3F83EFD-3674-4ACB-AD00-BD8DAC91A78C}" type="doc">
      <dgm:prSet loTypeId="urn:microsoft.com/office/officeart/2005/8/layout/venn1" loCatId="relationship" qsTypeId="urn:microsoft.com/office/officeart/2005/8/quickstyle/simple5" qsCatId="simple" csTypeId="urn:microsoft.com/office/officeart/2005/8/colors/accent2_2" csCatId="accent2"/>
      <dgm:spPr/>
      <dgm:t>
        <a:bodyPr/>
        <a:lstStyle/>
        <a:p>
          <a:endParaRPr lang="es-MX"/>
        </a:p>
      </dgm:t>
    </dgm:pt>
    <dgm:pt modelId="{92580DF4-A063-4341-8D12-ABD08BC1F64E}">
      <dgm:prSet/>
      <dgm:spPr/>
      <dgm:t>
        <a:bodyPr/>
        <a:lstStyle/>
        <a:p>
          <a:pPr rtl="0"/>
          <a:r>
            <a:rPr lang="es-MX" dirty="0" smtClean="0"/>
            <a:t>Soberbia vs Humildad</a:t>
          </a:r>
          <a:endParaRPr lang="es-MX" dirty="0"/>
        </a:p>
      </dgm:t>
    </dgm:pt>
    <dgm:pt modelId="{C1D5C8C2-53C7-402A-84D7-EB3EC54F07F8}" type="parTrans" cxnId="{1B99AC7C-B036-4500-8449-EEBF4EEC640F}">
      <dgm:prSet/>
      <dgm:spPr/>
      <dgm:t>
        <a:bodyPr/>
        <a:lstStyle/>
        <a:p>
          <a:endParaRPr lang="es-MX"/>
        </a:p>
      </dgm:t>
    </dgm:pt>
    <dgm:pt modelId="{83984CBD-80E0-4F4C-B98C-54756D916B16}" type="sibTrans" cxnId="{1B99AC7C-B036-4500-8449-EEBF4EEC640F}">
      <dgm:prSet/>
      <dgm:spPr/>
      <dgm:t>
        <a:bodyPr/>
        <a:lstStyle/>
        <a:p>
          <a:endParaRPr lang="es-MX"/>
        </a:p>
      </dgm:t>
    </dgm:pt>
    <dgm:pt modelId="{03E251A1-4BD7-4306-A520-3671FA530DD8}">
      <dgm:prSet/>
      <dgm:spPr/>
      <dgm:t>
        <a:bodyPr/>
        <a:lstStyle/>
        <a:p>
          <a:pPr rtl="0"/>
          <a:r>
            <a:rPr lang="es-MX" dirty="0" smtClean="0"/>
            <a:t>Avaricia vs Generosidad</a:t>
          </a:r>
          <a:endParaRPr lang="es-MX" dirty="0"/>
        </a:p>
      </dgm:t>
    </dgm:pt>
    <dgm:pt modelId="{F16E06C4-2D64-4F70-9458-045A2440330C}" type="parTrans" cxnId="{2688C5F4-17D5-4B2C-B144-10092EC509CB}">
      <dgm:prSet/>
      <dgm:spPr/>
      <dgm:t>
        <a:bodyPr/>
        <a:lstStyle/>
        <a:p>
          <a:endParaRPr lang="es-MX"/>
        </a:p>
      </dgm:t>
    </dgm:pt>
    <dgm:pt modelId="{DB75AD6E-4B8A-4489-8290-55FBEA70FCCA}" type="sibTrans" cxnId="{2688C5F4-17D5-4B2C-B144-10092EC509CB}">
      <dgm:prSet/>
      <dgm:spPr/>
      <dgm:t>
        <a:bodyPr/>
        <a:lstStyle/>
        <a:p>
          <a:endParaRPr lang="es-MX"/>
        </a:p>
      </dgm:t>
    </dgm:pt>
    <dgm:pt modelId="{8CE30231-E584-43B5-BC3A-0DE29DF24C7B}">
      <dgm:prSet/>
      <dgm:spPr/>
      <dgm:t>
        <a:bodyPr/>
        <a:lstStyle/>
        <a:p>
          <a:pPr rtl="0"/>
          <a:r>
            <a:rPr lang="es-MX" dirty="0" smtClean="0"/>
            <a:t>Lujuria vs Castidad</a:t>
          </a:r>
          <a:endParaRPr lang="es-MX" dirty="0"/>
        </a:p>
      </dgm:t>
    </dgm:pt>
    <dgm:pt modelId="{7604CEBD-A161-43D6-A844-BCF36567681D}" type="parTrans" cxnId="{2B9DA551-EFB7-45D6-8F98-4F92ED7C5A57}">
      <dgm:prSet/>
      <dgm:spPr/>
      <dgm:t>
        <a:bodyPr/>
        <a:lstStyle/>
        <a:p>
          <a:endParaRPr lang="es-MX"/>
        </a:p>
      </dgm:t>
    </dgm:pt>
    <dgm:pt modelId="{04F62D05-4E84-4A78-A3F5-9A267FF3B5E5}" type="sibTrans" cxnId="{2B9DA551-EFB7-45D6-8F98-4F92ED7C5A57}">
      <dgm:prSet/>
      <dgm:spPr/>
      <dgm:t>
        <a:bodyPr/>
        <a:lstStyle/>
        <a:p>
          <a:endParaRPr lang="es-MX"/>
        </a:p>
      </dgm:t>
    </dgm:pt>
    <dgm:pt modelId="{069753CF-ABCA-4739-AF09-B51D9D4BC1A6}">
      <dgm:prSet/>
      <dgm:spPr/>
      <dgm:t>
        <a:bodyPr/>
        <a:lstStyle/>
        <a:p>
          <a:pPr rtl="0"/>
          <a:r>
            <a:rPr lang="es-MX" dirty="0" smtClean="0"/>
            <a:t>Ira vs Paciencia</a:t>
          </a:r>
          <a:endParaRPr lang="es-MX" dirty="0"/>
        </a:p>
      </dgm:t>
    </dgm:pt>
    <dgm:pt modelId="{8E83C6D3-2946-49A5-BF52-8362AFE9B1C8}" type="parTrans" cxnId="{C16D2E02-06AE-4A06-97D2-B6DCF4C3D073}">
      <dgm:prSet/>
      <dgm:spPr/>
      <dgm:t>
        <a:bodyPr/>
        <a:lstStyle/>
        <a:p>
          <a:endParaRPr lang="es-MX"/>
        </a:p>
      </dgm:t>
    </dgm:pt>
    <dgm:pt modelId="{79258A91-02FA-43A5-91DD-1C058BDBE104}" type="sibTrans" cxnId="{C16D2E02-06AE-4A06-97D2-B6DCF4C3D073}">
      <dgm:prSet/>
      <dgm:spPr/>
      <dgm:t>
        <a:bodyPr/>
        <a:lstStyle/>
        <a:p>
          <a:endParaRPr lang="es-MX"/>
        </a:p>
      </dgm:t>
    </dgm:pt>
    <dgm:pt modelId="{1EDE823E-ECF6-4F62-81D0-FC9B15249596}">
      <dgm:prSet/>
      <dgm:spPr/>
      <dgm:t>
        <a:bodyPr/>
        <a:lstStyle/>
        <a:p>
          <a:pPr rtl="0"/>
          <a:r>
            <a:rPr lang="es-MX" dirty="0" smtClean="0"/>
            <a:t>Gula vs Templanza</a:t>
          </a:r>
          <a:endParaRPr lang="es-MX" dirty="0"/>
        </a:p>
      </dgm:t>
    </dgm:pt>
    <dgm:pt modelId="{70545E4D-2145-43F3-975F-C5A28E3E3D6B}" type="parTrans" cxnId="{84E1C5D1-7EE8-4311-A9B7-1BF175C28A29}">
      <dgm:prSet/>
      <dgm:spPr/>
      <dgm:t>
        <a:bodyPr/>
        <a:lstStyle/>
        <a:p>
          <a:endParaRPr lang="es-MX"/>
        </a:p>
      </dgm:t>
    </dgm:pt>
    <dgm:pt modelId="{133E80FA-B3D5-4E08-A271-1A458DC24D3C}" type="sibTrans" cxnId="{84E1C5D1-7EE8-4311-A9B7-1BF175C28A29}">
      <dgm:prSet/>
      <dgm:spPr/>
      <dgm:t>
        <a:bodyPr/>
        <a:lstStyle/>
        <a:p>
          <a:endParaRPr lang="es-MX"/>
        </a:p>
      </dgm:t>
    </dgm:pt>
    <dgm:pt modelId="{8D96C160-C23F-41F1-AD8D-EBCCA52E48B5}">
      <dgm:prSet/>
      <dgm:spPr/>
      <dgm:t>
        <a:bodyPr/>
        <a:lstStyle/>
        <a:p>
          <a:pPr rtl="0"/>
          <a:r>
            <a:rPr lang="es-MX" dirty="0" smtClean="0"/>
            <a:t>Envidia vs Caridad</a:t>
          </a:r>
          <a:endParaRPr lang="es-MX" dirty="0"/>
        </a:p>
      </dgm:t>
    </dgm:pt>
    <dgm:pt modelId="{4F5BFEC6-EE52-4362-AD75-CEA97029D07A}" type="parTrans" cxnId="{65A90A77-C622-4AF5-B2D7-D34AF887A2F0}">
      <dgm:prSet/>
      <dgm:spPr/>
      <dgm:t>
        <a:bodyPr/>
        <a:lstStyle/>
        <a:p>
          <a:endParaRPr lang="es-MX"/>
        </a:p>
      </dgm:t>
    </dgm:pt>
    <dgm:pt modelId="{AD302ED9-A3CC-41CF-9233-4DC010C145A1}" type="sibTrans" cxnId="{65A90A77-C622-4AF5-B2D7-D34AF887A2F0}">
      <dgm:prSet/>
      <dgm:spPr/>
      <dgm:t>
        <a:bodyPr/>
        <a:lstStyle/>
        <a:p>
          <a:endParaRPr lang="es-MX"/>
        </a:p>
      </dgm:t>
    </dgm:pt>
    <dgm:pt modelId="{F7DC1229-B49F-4B5F-9217-0AFEACE45526}">
      <dgm:prSet/>
      <dgm:spPr/>
      <dgm:t>
        <a:bodyPr/>
        <a:lstStyle/>
        <a:p>
          <a:pPr rtl="0"/>
          <a:r>
            <a:rPr lang="es-MX" dirty="0" smtClean="0"/>
            <a:t>Pereza vs Diligencia</a:t>
          </a:r>
          <a:endParaRPr lang="es-MX" dirty="0"/>
        </a:p>
      </dgm:t>
    </dgm:pt>
    <dgm:pt modelId="{5676AF97-FE47-4B89-BCE6-81AF847E0A34}" type="parTrans" cxnId="{86C8C3EC-BFFB-43F1-B68F-ABDE7ADB716F}">
      <dgm:prSet/>
      <dgm:spPr/>
      <dgm:t>
        <a:bodyPr/>
        <a:lstStyle/>
        <a:p>
          <a:endParaRPr lang="es-MX"/>
        </a:p>
      </dgm:t>
    </dgm:pt>
    <dgm:pt modelId="{1938C136-550C-46D8-951F-06ED47A346E7}" type="sibTrans" cxnId="{86C8C3EC-BFFB-43F1-B68F-ABDE7ADB716F}">
      <dgm:prSet/>
      <dgm:spPr/>
      <dgm:t>
        <a:bodyPr/>
        <a:lstStyle/>
        <a:p>
          <a:endParaRPr lang="es-MX"/>
        </a:p>
      </dgm:t>
    </dgm:pt>
    <dgm:pt modelId="{18A44E38-25BF-4A56-A64D-16449B54DEB5}" type="pres">
      <dgm:prSet presAssocID="{13F83EFD-3674-4ACB-AD00-BD8DAC91A78C}" presName="compositeShape" presStyleCnt="0">
        <dgm:presLayoutVars>
          <dgm:chMax val="7"/>
          <dgm:dir/>
          <dgm:resizeHandles val="exact"/>
        </dgm:presLayoutVars>
      </dgm:prSet>
      <dgm:spPr/>
    </dgm:pt>
    <dgm:pt modelId="{12A8A7D2-E295-4FC3-918B-8F87B60DB7C1}" type="pres">
      <dgm:prSet presAssocID="{92580DF4-A063-4341-8D12-ABD08BC1F64E}" presName="circ1" presStyleLbl="vennNode1" presStyleIdx="0" presStyleCnt="7"/>
      <dgm:spPr/>
    </dgm:pt>
    <dgm:pt modelId="{8019BFBD-CEE8-422A-8E2D-FC6485A285BC}" type="pres">
      <dgm:prSet presAssocID="{92580DF4-A063-4341-8D12-ABD08BC1F64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188B45E-3AEE-45C6-B97A-7032F5D441AB}" type="pres">
      <dgm:prSet presAssocID="{03E251A1-4BD7-4306-A520-3671FA530DD8}" presName="circ2" presStyleLbl="vennNode1" presStyleIdx="1" presStyleCnt="7"/>
      <dgm:spPr/>
    </dgm:pt>
    <dgm:pt modelId="{89129685-E5C8-4678-B6AE-75C2A5571284}" type="pres">
      <dgm:prSet presAssocID="{03E251A1-4BD7-4306-A520-3671FA530DD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69D1C57-917B-4C8A-831C-CC7CC3CCFBE4}" type="pres">
      <dgm:prSet presAssocID="{8CE30231-E584-43B5-BC3A-0DE29DF24C7B}" presName="circ3" presStyleLbl="vennNode1" presStyleIdx="2" presStyleCnt="7"/>
      <dgm:spPr/>
    </dgm:pt>
    <dgm:pt modelId="{88DBEED6-807D-4699-BF8E-B3DBEB3F388A}" type="pres">
      <dgm:prSet presAssocID="{8CE30231-E584-43B5-BC3A-0DE29DF24C7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CA6D7FC-1D02-46E7-9841-640F06CF06A7}" type="pres">
      <dgm:prSet presAssocID="{069753CF-ABCA-4739-AF09-B51D9D4BC1A6}" presName="circ4" presStyleLbl="vennNode1" presStyleIdx="3" presStyleCnt="7"/>
      <dgm:spPr/>
    </dgm:pt>
    <dgm:pt modelId="{C64CA1C6-49D1-4A6E-A1AE-5BB194EB7F2B}" type="pres">
      <dgm:prSet presAssocID="{069753CF-ABCA-4739-AF09-B51D9D4BC1A6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3B5F408-E9FB-4B95-A8E3-730CBA8DDA9B}" type="pres">
      <dgm:prSet presAssocID="{1EDE823E-ECF6-4F62-81D0-FC9B15249596}" presName="circ5" presStyleLbl="vennNode1" presStyleIdx="4" presStyleCnt="7"/>
      <dgm:spPr/>
    </dgm:pt>
    <dgm:pt modelId="{A7D03975-4FBC-4D7A-A6B2-19ED6237CA71}" type="pres">
      <dgm:prSet presAssocID="{1EDE823E-ECF6-4F62-81D0-FC9B15249596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30705C6-CE24-47F7-86D5-3CB5CCD271D8}" type="pres">
      <dgm:prSet presAssocID="{8D96C160-C23F-41F1-AD8D-EBCCA52E48B5}" presName="circ6" presStyleLbl="vennNode1" presStyleIdx="5" presStyleCnt="7"/>
      <dgm:spPr/>
    </dgm:pt>
    <dgm:pt modelId="{744EDF8D-6A9C-4017-A803-8995F555AC71}" type="pres">
      <dgm:prSet presAssocID="{8D96C160-C23F-41F1-AD8D-EBCCA52E48B5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35C40E4-B865-4BBA-9582-427AA4E25A4F}" type="pres">
      <dgm:prSet presAssocID="{F7DC1229-B49F-4B5F-9217-0AFEACE45526}" presName="circ7" presStyleLbl="vennNode1" presStyleIdx="6" presStyleCnt="7"/>
      <dgm:spPr/>
    </dgm:pt>
    <dgm:pt modelId="{D91C8817-9E12-41F7-A059-044D2D45710F}" type="pres">
      <dgm:prSet presAssocID="{F7DC1229-B49F-4B5F-9217-0AFEACE45526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A849E948-3EC7-471D-827E-C2E28F2E7EA7}" type="presOf" srcId="{03E251A1-4BD7-4306-A520-3671FA530DD8}" destId="{89129685-E5C8-4678-B6AE-75C2A5571284}" srcOrd="0" destOrd="0" presId="urn:microsoft.com/office/officeart/2005/8/layout/venn1"/>
    <dgm:cxn modelId="{D63B8BC9-1189-480F-B5C1-F9BC4E5D023D}" type="presOf" srcId="{8D96C160-C23F-41F1-AD8D-EBCCA52E48B5}" destId="{744EDF8D-6A9C-4017-A803-8995F555AC71}" srcOrd="0" destOrd="0" presId="urn:microsoft.com/office/officeart/2005/8/layout/venn1"/>
    <dgm:cxn modelId="{5B685E0A-D510-4ACE-8B00-EAC218C61587}" type="presOf" srcId="{F7DC1229-B49F-4B5F-9217-0AFEACE45526}" destId="{D91C8817-9E12-41F7-A059-044D2D45710F}" srcOrd="0" destOrd="0" presId="urn:microsoft.com/office/officeart/2005/8/layout/venn1"/>
    <dgm:cxn modelId="{245116DD-79F9-461D-96EF-740AB2FBF782}" type="presOf" srcId="{1EDE823E-ECF6-4F62-81D0-FC9B15249596}" destId="{A7D03975-4FBC-4D7A-A6B2-19ED6237CA71}" srcOrd="0" destOrd="0" presId="urn:microsoft.com/office/officeart/2005/8/layout/venn1"/>
    <dgm:cxn modelId="{86C8C3EC-BFFB-43F1-B68F-ABDE7ADB716F}" srcId="{13F83EFD-3674-4ACB-AD00-BD8DAC91A78C}" destId="{F7DC1229-B49F-4B5F-9217-0AFEACE45526}" srcOrd="6" destOrd="0" parTransId="{5676AF97-FE47-4B89-BCE6-81AF847E0A34}" sibTransId="{1938C136-550C-46D8-951F-06ED47A346E7}"/>
    <dgm:cxn modelId="{C16D2E02-06AE-4A06-97D2-B6DCF4C3D073}" srcId="{13F83EFD-3674-4ACB-AD00-BD8DAC91A78C}" destId="{069753CF-ABCA-4739-AF09-B51D9D4BC1A6}" srcOrd="3" destOrd="0" parTransId="{8E83C6D3-2946-49A5-BF52-8362AFE9B1C8}" sibTransId="{79258A91-02FA-43A5-91DD-1C058BDBE104}"/>
    <dgm:cxn modelId="{84E1C5D1-7EE8-4311-A9B7-1BF175C28A29}" srcId="{13F83EFD-3674-4ACB-AD00-BD8DAC91A78C}" destId="{1EDE823E-ECF6-4F62-81D0-FC9B15249596}" srcOrd="4" destOrd="0" parTransId="{70545E4D-2145-43F3-975F-C5A28E3E3D6B}" sibTransId="{133E80FA-B3D5-4E08-A271-1A458DC24D3C}"/>
    <dgm:cxn modelId="{2688C5F4-17D5-4B2C-B144-10092EC509CB}" srcId="{13F83EFD-3674-4ACB-AD00-BD8DAC91A78C}" destId="{03E251A1-4BD7-4306-A520-3671FA530DD8}" srcOrd="1" destOrd="0" parTransId="{F16E06C4-2D64-4F70-9458-045A2440330C}" sibTransId="{DB75AD6E-4B8A-4489-8290-55FBEA70FCCA}"/>
    <dgm:cxn modelId="{C48A344B-7B10-41CC-ABB1-2DCDC1980F7A}" type="presOf" srcId="{92580DF4-A063-4341-8D12-ABD08BC1F64E}" destId="{8019BFBD-CEE8-422A-8E2D-FC6485A285BC}" srcOrd="0" destOrd="0" presId="urn:microsoft.com/office/officeart/2005/8/layout/venn1"/>
    <dgm:cxn modelId="{1B99AC7C-B036-4500-8449-EEBF4EEC640F}" srcId="{13F83EFD-3674-4ACB-AD00-BD8DAC91A78C}" destId="{92580DF4-A063-4341-8D12-ABD08BC1F64E}" srcOrd="0" destOrd="0" parTransId="{C1D5C8C2-53C7-402A-84D7-EB3EC54F07F8}" sibTransId="{83984CBD-80E0-4F4C-B98C-54756D916B16}"/>
    <dgm:cxn modelId="{98926267-1199-4A57-A128-A4D6E0ED4EEB}" type="presOf" srcId="{069753CF-ABCA-4739-AF09-B51D9D4BC1A6}" destId="{C64CA1C6-49D1-4A6E-A1AE-5BB194EB7F2B}" srcOrd="0" destOrd="0" presId="urn:microsoft.com/office/officeart/2005/8/layout/venn1"/>
    <dgm:cxn modelId="{422A6390-0BB3-4189-B252-17E2A029E6BE}" type="presOf" srcId="{8CE30231-E584-43B5-BC3A-0DE29DF24C7B}" destId="{88DBEED6-807D-4699-BF8E-B3DBEB3F388A}" srcOrd="0" destOrd="0" presId="urn:microsoft.com/office/officeart/2005/8/layout/venn1"/>
    <dgm:cxn modelId="{2B9DA551-EFB7-45D6-8F98-4F92ED7C5A57}" srcId="{13F83EFD-3674-4ACB-AD00-BD8DAC91A78C}" destId="{8CE30231-E584-43B5-BC3A-0DE29DF24C7B}" srcOrd="2" destOrd="0" parTransId="{7604CEBD-A161-43D6-A844-BCF36567681D}" sibTransId="{04F62D05-4E84-4A78-A3F5-9A267FF3B5E5}"/>
    <dgm:cxn modelId="{65A90A77-C622-4AF5-B2D7-D34AF887A2F0}" srcId="{13F83EFD-3674-4ACB-AD00-BD8DAC91A78C}" destId="{8D96C160-C23F-41F1-AD8D-EBCCA52E48B5}" srcOrd="5" destOrd="0" parTransId="{4F5BFEC6-EE52-4362-AD75-CEA97029D07A}" sibTransId="{AD302ED9-A3CC-41CF-9233-4DC010C145A1}"/>
    <dgm:cxn modelId="{609F9041-6AAB-4CDA-9B6B-63179D364B2D}" type="presOf" srcId="{13F83EFD-3674-4ACB-AD00-BD8DAC91A78C}" destId="{18A44E38-25BF-4A56-A64D-16449B54DEB5}" srcOrd="0" destOrd="0" presId="urn:microsoft.com/office/officeart/2005/8/layout/venn1"/>
    <dgm:cxn modelId="{EE9115A4-BBA1-4ED5-B200-B6A3015D83FD}" type="presParOf" srcId="{18A44E38-25BF-4A56-A64D-16449B54DEB5}" destId="{12A8A7D2-E295-4FC3-918B-8F87B60DB7C1}" srcOrd="0" destOrd="0" presId="urn:microsoft.com/office/officeart/2005/8/layout/venn1"/>
    <dgm:cxn modelId="{A003181C-3473-4D27-8CB2-7E90E55575F7}" type="presParOf" srcId="{18A44E38-25BF-4A56-A64D-16449B54DEB5}" destId="{8019BFBD-CEE8-422A-8E2D-FC6485A285BC}" srcOrd="1" destOrd="0" presId="urn:microsoft.com/office/officeart/2005/8/layout/venn1"/>
    <dgm:cxn modelId="{F191A5F8-05B8-4027-9213-FEF96D8DE26C}" type="presParOf" srcId="{18A44E38-25BF-4A56-A64D-16449B54DEB5}" destId="{4188B45E-3AEE-45C6-B97A-7032F5D441AB}" srcOrd="2" destOrd="0" presId="urn:microsoft.com/office/officeart/2005/8/layout/venn1"/>
    <dgm:cxn modelId="{092BF7EE-89E8-492B-92E9-051F4D229D82}" type="presParOf" srcId="{18A44E38-25BF-4A56-A64D-16449B54DEB5}" destId="{89129685-E5C8-4678-B6AE-75C2A5571284}" srcOrd="3" destOrd="0" presId="urn:microsoft.com/office/officeart/2005/8/layout/venn1"/>
    <dgm:cxn modelId="{84EBB58A-9C95-4939-8A07-6DB566F8B169}" type="presParOf" srcId="{18A44E38-25BF-4A56-A64D-16449B54DEB5}" destId="{C69D1C57-917B-4C8A-831C-CC7CC3CCFBE4}" srcOrd="4" destOrd="0" presId="urn:microsoft.com/office/officeart/2005/8/layout/venn1"/>
    <dgm:cxn modelId="{6D801495-1F91-4A33-B91C-39E2198AC973}" type="presParOf" srcId="{18A44E38-25BF-4A56-A64D-16449B54DEB5}" destId="{88DBEED6-807D-4699-BF8E-B3DBEB3F388A}" srcOrd="5" destOrd="0" presId="urn:microsoft.com/office/officeart/2005/8/layout/venn1"/>
    <dgm:cxn modelId="{792D6349-DBF9-4556-90F8-91B07A890192}" type="presParOf" srcId="{18A44E38-25BF-4A56-A64D-16449B54DEB5}" destId="{FCA6D7FC-1D02-46E7-9841-640F06CF06A7}" srcOrd="6" destOrd="0" presId="urn:microsoft.com/office/officeart/2005/8/layout/venn1"/>
    <dgm:cxn modelId="{B2DC2CDA-16E8-4910-9B8B-559FC9FD32DA}" type="presParOf" srcId="{18A44E38-25BF-4A56-A64D-16449B54DEB5}" destId="{C64CA1C6-49D1-4A6E-A1AE-5BB194EB7F2B}" srcOrd="7" destOrd="0" presId="urn:microsoft.com/office/officeart/2005/8/layout/venn1"/>
    <dgm:cxn modelId="{77462820-AD51-4E47-91BE-569EDCFC0153}" type="presParOf" srcId="{18A44E38-25BF-4A56-A64D-16449B54DEB5}" destId="{D3B5F408-E9FB-4B95-A8E3-730CBA8DDA9B}" srcOrd="8" destOrd="0" presId="urn:microsoft.com/office/officeart/2005/8/layout/venn1"/>
    <dgm:cxn modelId="{21E7717C-782E-470E-9F81-2D4B6DFA92BA}" type="presParOf" srcId="{18A44E38-25BF-4A56-A64D-16449B54DEB5}" destId="{A7D03975-4FBC-4D7A-A6B2-19ED6237CA71}" srcOrd="9" destOrd="0" presId="urn:microsoft.com/office/officeart/2005/8/layout/venn1"/>
    <dgm:cxn modelId="{8A4A300C-CF7C-4161-ABE8-23C9561642AC}" type="presParOf" srcId="{18A44E38-25BF-4A56-A64D-16449B54DEB5}" destId="{430705C6-CE24-47F7-86D5-3CB5CCD271D8}" srcOrd="10" destOrd="0" presId="urn:microsoft.com/office/officeart/2005/8/layout/venn1"/>
    <dgm:cxn modelId="{98C1C281-F419-4FE8-9282-1BD9DFF782B8}" type="presParOf" srcId="{18A44E38-25BF-4A56-A64D-16449B54DEB5}" destId="{744EDF8D-6A9C-4017-A803-8995F555AC71}" srcOrd="11" destOrd="0" presId="urn:microsoft.com/office/officeart/2005/8/layout/venn1"/>
    <dgm:cxn modelId="{992E69D5-1293-47CF-9D2B-0C26A578E0F3}" type="presParOf" srcId="{18A44E38-25BF-4A56-A64D-16449B54DEB5}" destId="{135C40E4-B865-4BBA-9582-427AA4E25A4F}" srcOrd="12" destOrd="0" presId="urn:microsoft.com/office/officeart/2005/8/layout/venn1"/>
    <dgm:cxn modelId="{FAFC20BE-FB3A-4773-A912-246575B62A0A}" type="presParOf" srcId="{18A44E38-25BF-4A56-A64D-16449B54DEB5}" destId="{D91C8817-9E12-41F7-A059-044D2D45710F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77104E-3F9A-4D7A-91D9-93496398D63D}">
      <dsp:nvSpPr>
        <dsp:cNvPr id="0" name=""/>
        <dsp:cNvSpPr/>
      </dsp:nvSpPr>
      <dsp:spPr>
        <a:xfrm>
          <a:off x="1671798" y="0"/>
          <a:ext cx="5534075" cy="5534075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CDA506E-E32A-4DE1-B757-CBBCFA24BD36}">
      <dsp:nvSpPr>
        <dsp:cNvPr id="0" name=""/>
        <dsp:cNvSpPr/>
      </dsp:nvSpPr>
      <dsp:spPr>
        <a:xfrm>
          <a:off x="2197535" y="525737"/>
          <a:ext cx="2158289" cy="215828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Se</a:t>
          </a:r>
          <a:r>
            <a:rPr lang="es-MX" sz="2100" kern="1200" baseline="0" dirty="0" smtClean="0"/>
            <a:t> trata de examinar nuestra conciencia en oración ante Dios</a:t>
          </a:r>
          <a:endParaRPr lang="es-MX" sz="2100" kern="1200" dirty="0"/>
        </a:p>
      </dsp:txBody>
      <dsp:txXfrm>
        <a:off x="2197535" y="525737"/>
        <a:ext cx="2158289" cy="2158289"/>
      </dsp:txXfrm>
    </dsp:sp>
    <dsp:sp modelId="{844DEA34-B1DD-439B-B898-7D9B9C4D708B}">
      <dsp:nvSpPr>
        <dsp:cNvPr id="0" name=""/>
        <dsp:cNvSpPr/>
      </dsp:nvSpPr>
      <dsp:spPr>
        <a:xfrm>
          <a:off x="4521847" y="525737"/>
          <a:ext cx="2158289" cy="215828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A la luz de las enseñanzas de la Iglesia, a partir de nuestra última confesión</a:t>
          </a:r>
          <a:endParaRPr lang="es-MX" sz="2100" kern="1200" dirty="0"/>
        </a:p>
      </dsp:txBody>
      <dsp:txXfrm>
        <a:off x="4521847" y="525737"/>
        <a:ext cx="2158289" cy="2158289"/>
      </dsp:txXfrm>
    </dsp:sp>
    <dsp:sp modelId="{6629FC86-8EBC-4AC5-9B1F-716B4B7E519F}">
      <dsp:nvSpPr>
        <dsp:cNvPr id="0" name=""/>
        <dsp:cNvSpPr/>
      </dsp:nvSpPr>
      <dsp:spPr>
        <a:xfrm>
          <a:off x="2197535" y="2850048"/>
          <a:ext cx="2158289" cy="215828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Necesario hacerlo antes de la Confesión</a:t>
          </a:r>
          <a:endParaRPr lang="es-MX" sz="2100" kern="1200" dirty="0"/>
        </a:p>
      </dsp:txBody>
      <dsp:txXfrm>
        <a:off x="2197535" y="2850048"/>
        <a:ext cx="2158289" cy="2158289"/>
      </dsp:txXfrm>
    </dsp:sp>
    <dsp:sp modelId="{451ADD5C-390A-44DD-8E44-ACA28B44AFF0}">
      <dsp:nvSpPr>
        <dsp:cNvPr id="0" name=""/>
        <dsp:cNvSpPr/>
      </dsp:nvSpPr>
      <dsp:spPr>
        <a:xfrm>
          <a:off x="4521847" y="2850048"/>
          <a:ext cx="2158289" cy="215828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Necesario hacerlo diariamente antes de dormir</a:t>
          </a:r>
          <a:endParaRPr lang="es-MX" sz="2100" kern="1200" dirty="0"/>
        </a:p>
      </dsp:txBody>
      <dsp:txXfrm>
        <a:off x="4521847" y="2850048"/>
        <a:ext cx="2158289" cy="215828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39F437-A1B7-4634-91C2-3D0F6EB70D6E}">
      <dsp:nvSpPr>
        <dsp:cNvPr id="0" name=""/>
        <dsp:cNvSpPr/>
      </dsp:nvSpPr>
      <dsp:spPr>
        <a:xfrm>
          <a:off x="7233" y="1614418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No angustiarnos por las culpas</a:t>
          </a:r>
          <a:endParaRPr lang="es-MX" sz="1900" kern="1200" dirty="0"/>
        </a:p>
      </dsp:txBody>
      <dsp:txXfrm>
        <a:off x="7233" y="1614418"/>
        <a:ext cx="2161877" cy="1297126"/>
      </dsp:txXfrm>
    </dsp:sp>
    <dsp:sp modelId="{C4CEA45C-2292-4906-96D8-B7A362024945}">
      <dsp:nvSpPr>
        <dsp:cNvPr id="0" name=""/>
        <dsp:cNvSpPr/>
      </dsp:nvSpPr>
      <dsp:spPr>
        <a:xfrm>
          <a:off x="2385298" y="1994908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/>
        </a:p>
      </dsp:txBody>
      <dsp:txXfrm>
        <a:off x="2385298" y="1994908"/>
        <a:ext cx="458317" cy="536145"/>
      </dsp:txXfrm>
    </dsp:sp>
    <dsp:sp modelId="{8BB7DBC6-600A-4F7E-BC22-B2818F562816}">
      <dsp:nvSpPr>
        <dsp:cNvPr id="0" name=""/>
        <dsp:cNvSpPr/>
      </dsp:nvSpPr>
      <dsp:spPr>
        <a:xfrm>
          <a:off x="3033861" y="1614418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Si reconocerlas con seriedad y confianza en Dios</a:t>
          </a:r>
          <a:endParaRPr lang="es-MX" sz="1900" kern="1200" dirty="0"/>
        </a:p>
      </dsp:txBody>
      <dsp:txXfrm>
        <a:off x="3033861" y="1614418"/>
        <a:ext cx="2161877" cy="1297126"/>
      </dsp:txXfrm>
    </dsp:sp>
    <dsp:sp modelId="{CE851A2E-4B8A-4CED-BEA3-1AC61818A6D9}">
      <dsp:nvSpPr>
        <dsp:cNvPr id="0" name=""/>
        <dsp:cNvSpPr/>
      </dsp:nvSpPr>
      <dsp:spPr>
        <a:xfrm>
          <a:off x="5411926" y="1994908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/>
        </a:p>
      </dsp:txBody>
      <dsp:txXfrm>
        <a:off x="5411926" y="1994908"/>
        <a:ext cx="458317" cy="536145"/>
      </dsp:txXfrm>
    </dsp:sp>
    <dsp:sp modelId="{5168D959-EB86-4245-B77E-534AB6FB2C39}">
      <dsp:nvSpPr>
        <dsp:cNvPr id="0" name=""/>
        <dsp:cNvSpPr/>
      </dsp:nvSpPr>
      <dsp:spPr>
        <a:xfrm>
          <a:off x="6060489" y="1614418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Sabiendo que todo se mueve en la Misericordia infinita de Dios</a:t>
          </a:r>
          <a:endParaRPr lang="es-MX" sz="1900" kern="1200" dirty="0"/>
        </a:p>
      </dsp:txBody>
      <dsp:txXfrm>
        <a:off x="6060489" y="1614418"/>
        <a:ext cx="2161877" cy="129712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587923-6A0C-4136-B2D6-5C81807125C1}">
      <dsp:nvSpPr>
        <dsp:cNvPr id="0" name=""/>
        <dsp:cNvSpPr/>
      </dsp:nvSpPr>
      <dsp:spPr>
        <a:xfrm>
          <a:off x="1644922" y="0"/>
          <a:ext cx="5217443" cy="5217443"/>
        </a:xfrm>
        <a:prstGeom prst="diamond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C34A2F-0E5D-489A-8667-D8FBDCA4F655}">
      <dsp:nvSpPr>
        <dsp:cNvPr id="0" name=""/>
        <dsp:cNvSpPr/>
      </dsp:nvSpPr>
      <dsp:spPr>
        <a:xfrm>
          <a:off x="2140579" y="495657"/>
          <a:ext cx="2034802" cy="203480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Nos cegamos ante nuestros pecados</a:t>
          </a:r>
          <a:endParaRPr lang="es-MX" sz="2100" kern="1200" dirty="0"/>
        </a:p>
      </dsp:txBody>
      <dsp:txXfrm>
        <a:off x="2140579" y="495657"/>
        <a:ext cx="2034802" cy="2034802"/>
      </dsp:txXfrm>
    </dsp:sp>
    <dsp:sp modelId="{9C033187-F332-4101-9FE4-7D23710E94F5}">
      <dsp:nvSpPr>
        <dsp:cNvPr id="0" name=""/>
        <dsp:cNvSpPr/>
      </dsp:nvSpPr>
      <dsp:spPr>
        <a:xfrm>
          <a:off x="4331905" y="495657"/>
          <a:ext cx="2034802" cy="2034802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Satanás quiere hacernos ver que no hay mal en lo que hacemos</a:t>
          </a:r>
          <a:endParaRPr lang="es-MX" sz="2100" kern="1200" dirty="0"/>
        </a:p>
      </dsp:txBody>
      <dsp:txXfrm>
        <a:off x="4331905" y="495657"/>
        <a:ext cx="2034802" cy="2034802"/>
      </dsp:txXfrm>
    </dsp:sp>
    <dsp:sp modelId="{18CDF531-E14C-4365-87F3-F64E7E80D36E}">
      <dsp:nvSpPr>
        <dsp:cNvPr id="0" name=""/>
        <dsp:cNvSpPr/>
      </dsp:nvSpPr>
      <dsp:spPr>
        <a:xfrm>
          <a:off x="2140579" y="2686983"/>
          <a:ext cx="2034802" cy="2034802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El Corazón se endurece, se hace insensible a las exigencias del amor</a:t>
          </a:r>
          <a:endParaRPr lang="es-MX" sz="2100" kern="1200" dirty="0"/>
        </a:p>
      </dsp:txBody>
      <dsp:txXfrm>
        <a:off x="2140579" y="2686983"/>
        <a:ext cx="2034802" cy="2034802"/>
      </dsp:txXfrm>
    </dsp:sp>
    <dsp:sp modelId="{C397A6BA-E5EE-4C77-89E7-E0AA2B965B04}">
      <dsp:nvSpPr>
        <dsp:cNvPr id="0" name=""/>
        <dsp:cNvSpPr/>
      </dsp:nvSpPr>
      <dsp:spPr>
        <a:xfrm>
          <a:off x="4331905" y="2686983"/>
          <a:ext cx="2034802" cy="2034802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Por eso es importante la “Conversión” del corazón</a:t>
          </a:r>
          <a:endParaRPr lang="es-MX" sz="2100" kern="1200" dirty="0"/>
        </a:p>
      </dsp:txBody>
      <dsp:txXfrm>
        <a:off x="4331905" y="2686983"/>
        <a:ext cx="2034802" cy="203480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A0C5C1-D245-427D-AEA2-846855A6DB78}">
      <dsp:nvSpPr>
        <dsp:cNvPr id="0" name=""/>
        <dsp:cNvSpPr/>
      </dsp:nvSpPr>
      <dsp:spPr>
        <a:xfrm>
          <a:off x="3322756" y="1289899"/>
          <a:ext cx="1584087" cy="158408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C499732-D346-4A69-AAA6-84FD5B476AE5}">
      <dsp:nvSpPr>
        <dsp:cNvPr id="0" name=""/>
        <dsp:cNvSpPr/>
      </dsp:nvSpPr>
      <dsp:spPr>
        <a:xfrm>
          <a:off x="3196029" y="0"/>
          <a:ext cx="1837540" cy="106360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Los Diez Mandamientos</a:t>
          </a:r>
          <a:endParaRPr lang="es-MX" sz="1700" kern="1200" dirty="0"/>
        </a:p>
      </dsp:txBody>
      <dsp:txXfrm>
        <a:off x="3196029" y="0"/>
        <a:ext cx="1837540" cy="1063601"/>
      </dsp:txXfrm>
    </dsp:sp>
    <dsp:sp modelId="{E9DF4C9A-306A-4D0A-B81A-233CF08017FA}">
      <dsp:nvSpPr>
        <dsp:cNvPr id="0" name=""/>
        <dsp:cNvSpPr/>
      </dsp:nvSpPr>
      <dsp:spPr>
        <a:xfrm>
          <a:off x="3925343" y="1727560"/>
          <a:ext cx="1584087" cy="1584087"/>
        </a:xfrm>
        <a:prstGeom prst="ellipse">
          <a:avLst/>
        </a:prstGeom>
        <a:solidFill>
          <a:schemeClr val="accent5">
            <a:alpha val="50000"/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4C2092D-BFF5-4DC0-81BF-87CD2AE0C183}">
      <dsp:nvSpPr>
        <dsp:cNvPr id="0" name=""/>
        <dsp:cNvSpPr/>
      </dsp:nvSpPr>
      <dsp:spPr>
        <a:xfrm>
          <a:off x="5635523" y="1403048"/>
          <a:ext cx="1647450" cy="11541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Los Siete Pecados Capitales</a:t>
          </a:r>
          <a:endParaRPr lang="es-MX" sz="1700" kern="1200" dirty="0"/>
        </a:p>
      </dsp:txBody>
      <dsp:txXfrm>
        <a:off x="5635523" y="1403048"/>
        <a:ext cx="1647450" cy="1154120"/>
      </dsp:txXfrm>
    </dsp:sp>
    <dsp:sp modelId="{05338493-7CD4-4ABC-B95E-336BB62D3510}">
      <dsp:nvSpPr>
        <dsp:cNvPr id="0" name=""/>
        <dsp:cNvSpPr/>
      </dsp:nvSpPr>
      <dsp:spPr>
        <a:xfrm>
          <a:off x="3695333" y="2436325"/>
          <a:ext cx="1584087" cy="1584087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2AB66FC-3F9C-4E29-9945-1665B7B144D0}">
      <dsp:nvSpPr>
        <dsp:cNvPr id="0" name=""/>
        <dsp:cNvSpPr/>
      </dsp:nvSpPr>
      <dsp:spPr>
        <a:xfrm>
          <a:off x="5382069" y="3371842"/>
          <a:ext cx="1647450" cy="11541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Los Defectos de Carácter</a:t>
          </a:r>
          <a:endParaRPr lang="es-MX" sz="1700" kern="1200" dirty="0"/>
        </a:p>
      </dsp:txBody>
      <dsp:txXfrm>
        <a:off x="5382069" y="3371842"/>
        <a:ext cx="1647450" cy="1154120"/>
      </dsp:txXfrm>
    </dsp:sp>
    <dsp:sp modelId="{951E546A-46FC-451D-910A-A0BC64FCB033}">
      <dsp:nvSpPr>
        <dsp:cNvPr id="0" name=""/>
        <dsp:cNvSpPr/>
      </dsp:nvSpPr>
      <dsp:spPr>
        <a:xfrm>
          <a:off x="2950179" y="2436325"/>
          <a:ext cx="1584087" cy="1584087"/>
        </a:xfrm>
        <a:prstGeom prst="ellipse">
          <a:avLst/>
        </a:prstGeom>
        <a:solidFill>
          <a:schemeClr val="accent5">
            <a:alpha val="50000"/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B9F2112-924A-4036-9D86-AEE491900C63}">
      <dsp:nvSpPr>
        <dsp:cNvPr id="0" name=""/>
        <dsp:cNvSpPr/>
      </dsp:nvSpPr>
      <dsp:spPr>
        <a:xfrm>
          <a:off x="1200079" y="3371842"/>
          <a:ext cx="1647450" cy="11541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Los Dones que Dios nos ha dado para servirle</a:t>
          </a:r>
          <a:endParaRPr lang="es-MX" sz="1700" kern="1200" dirty="0"/>
        </a:p>
      </dsp:txBody>
      <dsp:txXfrm>
        <a:off x="1200079" y="3371842"/>
        <a:ext cx="1647450" cy="1154120"/>
      </dsp:txXfrm>
    </dsp:sp>
    <dsp:sp modelId="{90B427F3-A99B-4D5B-8BCD-5C36BC764DE8}">
      <dsp:nvSpPr>
        <dsp:cNvPr id="0" name=""/>
        <dsp:cNvSpPr/>
      </dsp:nvSpPr>
      <dsp:spPr>
        <a:xfrm>
          <a:off x="2720169" y="1727560"/>
          <a:ext cx="1584087" cy="1584087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013235A-721F-438B-8DAC-A4E150C917D2}">
      <dsp:nvSpPr>
        <dsp:cNvPr id="0" name=""/>
        <dsp:cNvSpPr/>
      </dsp:nvSpPr>
      <dsp:spPr>
        <a:xfrm>
          <a:off x="946625" y="1403048"/>
          <a:ext cx="1647450" cy="11541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Las Responsabilidades de nuestra Vocación</a:t>
          </a:r>
          <a:endParaRPr lang="es-MX" sz="1700" kern="1200" dirty="0"/>
        </a:p>
      </dsp:txBody>
      <dsp:txXfrm>
        <a:off x="946625" y="1403048"/>
        <a:ext cx="1647450" cy="115412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63BA71-BDDD-4592-A23A-E8C0D576F902}">
      <dsp:nvSpPr>
        <dsp:cNvPr id="0" name=""/>
        <dsp:cNvSpPr/>
      </dsp:nvSpPr>
      <dsp:spPr>
        <a:xfrm rot="10800000">
          <a:off x="1870475" y="1167"/>
          <a:ext cx="5472684" cy="1968071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7865" tIns="80010" rIns="149352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"Por eso, como dice el Espíritu Santo: "Si escucháis hoy mi voz, no endurezcáis el corazón... ¡Atención hermanos! Que ninguno de ustedes tenga un corazón malo e incrédulo..." </a:t>
          </a:r>
          <a:r>
            <a:rPr lang="es-MX" sz="2100" kern="1200" dirty="0" err="1" smtClean="0"/>
            <a:t>Hb</a:t>
          </a:r>
          <a:r>
            <a:rPr lang="es-MX" sz="2100" kern="1200" dirty="0" smtClean="0"/>
            <a:t> 3.</a:t>
          </a:r>
          <a:endParaRPr lang="es-MX" sz="2100" kern="1200" dirty="0"/>
        </a:p>
      </dsp:txBody>
      <dsp:txXfrm rot="10800000">
        <a:off x="1870475" y="1167"/>
        <a:ext cx="5472684" cy="1968071"/>
      </dsp:txXfrm>
    </dsp:sp>
    <dsp:sp modelId="{721F80C8-33B3-4F7D-83A8-EB43E8327591}">
      <dsp:nvSpPr>
        <dsp:cNvPr id="0" name=""/>
        <dsp:cNvSpPr/>
      </dsp:nvSpPr>
      <dsp:spPr>
        <a:xfrm>
          <a:off x="936094" y="6"/>
          <a:ext cx="1968071" cy="1968071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285355-B50A-4DA5-83A0-213269C4E913}">
      <dsp:nvSpPr>
        <dsp:cNvPr id="0" name=""/>
        <dsp:cNvSpPr/>
      </dsp:nvSpPr>
      <dsp:spPr>
        <a:xfrm rot="10800000">
          <a:off x="1870475" y="2556723"/>
          <a:ext cx="5472684" cy="1968071"/>
        </a:xfrm>
        <a:prstGeom prst="homePlat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7865" tIns="80010" rIns="149352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b="1" kern="1200" dirty="0" smtClean="0"/>
            <a:t>"Si nos examináramos a nosotros mismos, no seríamos condenados."</a:t>
          </a:r>
          <a:r>
            <a:rPr lang="es-MX" sz="2100" kern="1200" dirty="0" smtClean="0"/>
            <a:t> (1 </a:t>
          </a:r>
          <a:r>
            <a:rPr lang="es-MX" sz="2100" kern="1200" dirty="0" err="1" smtClean="0"/>
            <a:t>Cor.</a:t>
          </a:r>
          <a:r>
            <a:rPr lang="es-MX" sz="2100" kern="1200" dirty="0" smtClean="0"/>
            <a:t> 11, 31)</a:t>
          </a:r>
          <a:endParaRPr lang="es-MX" sz="2100" kern="1200" dirty="0"/>
        </a:p>
      </dsp:txBody>
      <dsp:txXfrm rot="10800000">
        <a:off x="1870475" y="2556723"/>
        <a:ext cx="5472684" cy="1968071"/>
      </dsp:txXfrm>
    </dsp:sp>
    <dsp:sp modelId="{B578FE08-0B0D-4EAD-A0EF-C304B8695C38}">
      <dsp:nvSpPr>
        <dsp:cNvPr id="0" name=""/>
        <dsp:cNvSpPr/>
      </dsp:nvSpPr>
      <dsp:spPr>
        <a:xfrm>
          <a:off x="886440" y="2556723"/>
          <a:ext cx="1968071" cy="1968071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C3D842-C871-4452-BF2D-522E62535E40}">
      <dsp:nvSpPr>
        <dsp:cNvPr id="0" name=""/>
        <dsp:cNvSpPr/>
      </dsp:nvSpPr>
      <dsp:spPr>
        <a:xfrm rot="5400000">
          <a:off x="-194228" y="1029234"/>
          <a:ext cx="1605958" cy="1938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3D1E22-25C1-4B8A-B34E-FBF5792E52A7}">
      <dsp:nvSpPr>
        <dsp:cNvPr id="0" name=""/>
        <dsp:cNvSpPr/>
      </dsp:nvSpPr>
      <dsp:spPr>
        <a:xfrm>
          <a:off x="173271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¿Amas a Dios sobre todas las cosas?</a:t>
          </a:r>
          <a:endParaRPr lang="es-MX" sz="2400" kern="1200" dirty="0"/>
        </a:p>
      </dsp:txBody>
      <dsp:txXfrm>
        <a:off x="173271" y="1448"/>
        <a:ext cx="2153840" cy="1292304"/>
      </dsp:txXfrm>
    </dsp:sp>
    <dsp:sp modelId="{00EA5298-84DA-4E41-9524-9769AE5154A9}">
      <dsp:nvSpPr>
        <dsp:cNvPr id="0" name=""/>
        <dsp:cNvSpPr/>
      </dsp:nvSpPr>
      <dsp:spPr>
        <a:xfrm rot="5400000">
          <a:off x="-194228" y="2644614"/>
          <a:ext cx="1605958" cy="19384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7D788A-AAA8-40D5-9727-E9D8DFC767C2}">
      <dsp:nvSpPr>
        <dsp:cNvPr id="0" name=""/>
        <dsp:cNvSpPr/>
      </dsp:nvSpPr>
      <dsp:spPr>
        <a:xfrm>
          <a:off x="173271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Oración Diaria</a:t>
          </a:r>
          <a:endParaRPr lang="es-MX" sz="2400" kern="1200" dirty="0"/>
        </a:p>
      </dsp:txBody>
      <dsp:txXfrm>
        <a:off x="173271" y="1616829"/>
        <a:ext cx="2153840" cy="1292304"/>
      </dsp:txXfrm>
    </dsp:sp>
    <dsp:sp modelId="{A0E38F91-FF4D-4D3B-871C-9B1620214319}">
      <dsp:nvSpPr>
        <dsp:cNvPr id="0" name=""/>
        <dsp:cNvSpPr/>
      </dsp:nvSpPr>
      <dsp:spPr>
        <a:xfrm>
          <a:off x="613461" y="3452304"/>
          <a:ext cx="2855186" cy="1938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07CBC4-05A8-4298-9B29-E808E93C9E0D}">
      <dsp:nvSpPr>
        <dsp:cNvPr id="0" name=""/>
        <dsp:cNvSpPr/>
      </dsp:nvSpPr>
      <dsp:spPr>
        <a:xfrm>
          <a:off x="173271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Obediencia</a:t>
          </a:r>
          <a:endParaRPr lang="es-MX" sz="2400" kern="1200" dirty="0"/>
        </a:p>
      </dsp:txBody>
      <dsp:txXfrm>
        <a:off x="173271" y="3232209"/>
        <a:ext cx="2153840" cy="1292304"/>
      </dsp:txXfrm>
    </dsp:sp>
    <dsp:sp modelId="{7D91B0FD-6724-4EAD-918E-6B3A41A10923}">
      <dsp:nvSpPr>
        <dsp:cNvPr id="0" name=""/>
        <dsp:cNvSpPr/>
      </dsp:nvSpPr>
      <dsp:spPr>
        <a:xfrm rot="16200000">
          <a:off x="2670379" y="2644614"/>
          <a:ext cx="1605958" cy="19384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5246C3-BC9C-4612-87BC-AAC481887514}">
      <dsp:nvSpPr>
        <dsp:cNvPr id="0" name=""/>
        <dsp:cNvSpPr/>
      </dsp:nvSpPr>
      <dsp:spPr>
        <a:xfrm>
          <a:off x="3037879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Estudio</a:t>
          </a:r>
          <a:endParaRPr lang="es-MX" sz="2400" kern="1200" dirty="0"/>
        </a:p>
      </dsp:txBody>
      <dsp:txXfrm>
        <a:off x="3037879" y="3232209"/>
        <a:ext cx="2153840" cy="1292304"/>
      </dsp:txXfrm>
    </dsp:sp>
    <dsp:sp modelId="{AF2E033C-CE45-42B4-B250-6BA7AA582978}">
      <dsp:nvSpPr>
        <dsp:cNvPr id="0" name=""/>
        <dsp:cNvSpPr/>
      </dsp:nvSpPr>
      <dsp:spPr>
        <a:xfrm rot="16200000">
          <a:off x="2670379" y="1029234"/>
          <a:ext cx="1605958" cy="1938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4ABEE9-8240-4D89-BB3F-BEF876957629}">
      <dsp:nvSpPr>
        <dsp:cNvPr id="0" name=""/>
        <dsp:cNvSpPr/>
      </dsp:nvSpPr>
      <dsp:spPr>
        <a:xfrm>
          <a:off x="3037879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Orden y Prioridades</a:t>
          </a:r>
          <a:endParaRPr lang="es-MX" sz="2400" kern="1200" dirty="0"/>
        </a:p>
      </dsp:txBody>
      <dsp:txXfrm>
        <a:off x="3037879" y="1616829"/>
        <a:ext cx="2153840" cy="1292304"/>
      </dsp:txXfrm>
    </dsp:sp>
    <dsp:sp modelId="{C7AE9C3B-3051-4CE8-8336-176342EA5949}">
      <dsp:nvSpPr>
        <dsp:cNvPr id="0" name=""/>
        <dsp:cNvSpPr/>
      </dsp:nvSpPr>
      <dsp:spPr>
        <a:xfrm>
          <a:off x="3478069" y="221543"/>
          <a:ext cx="2855186" cy="1938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8CD15C-FF9B-4832-974E-E6D379C1A306}">
      <dsp:nvSpPr>
        <dsp:cNvPr id="0" name=""/>
        <dsp:cNvSpPr/>
      </dsp:nvSpPr>
      <dsp:spPr>
        <a:xfrm>
          <a:off x="3037879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Santificar el día del Señor</a:t>
          </a:r>
          <a:endParaRPr lang="es-MX" sz="2400" kern="1200" dirty="0"/>
        </a:p>
      </dsp:txBody>
      <dsp:txXfrm>
        <a:off x="3037879" y="1448"/>
        <a:ext cx="2153840" cy="1292304"/>
      </dsp:txXfrm>
    </dsp:sp>
    <dsp:sp modelId="{B101D35F-A7DC-4265-8BF5-6C95D9E3239B}">
      <dsp:nvSpPr>
        <dsp:cNvPr id="0" name=""/>
        <dsp:cNvSpPr/>
      </dsp:nvSpPr>
      <dsp:spPr>
        <a:xfrm rot="5400000">
          <a:off x="5534987" y="1029234"/>
          <a:ext cx="1605958" cy="19384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960061-5BB7-44F6-8B05-D08B1AF4FF3F}">
      <dsp:nvSpPr>
        <dsp:cNvPr id="0" name=""/>
        <dsp:cNvSpPr/>
      </dsp:nvSpPr>
      <dsp:spPr>
        <a:xfrm>
          <a:off x="5902487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La Cruz</a:t>
          </a:r>
          <a:endParaRPr lang="es-MX" sz="2400" kern="1200" dirty="0"/>
        </a:p>
      </dsp:txBody>
      <dsp:txXfrm>
        <a:off x="5902487" y="1448"/>
        <a:ext cx="2153840" cy="1292304"/>
      </dsp:txXfrm>
    </dsp:sp>
    <dsp:sp modelId="{9EF0604F-5AA7-475F-8127-DA45F0D60825}">
      <dsp:nvSpPr>
        <dsp:cNvPr id="0" name=""/>
        <dsp:cNvSpPr/>
      </dsp:nvSpPr>
      <dsp:spPr>
        <a:xfrm rot="5400000">
          <a:off x="5534987" y="2644614"/>
          <a:ext cx="1605958" cy="1938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8EA25B-3995-4921-854B-4D93928F0E34}">
      <dsp:nvSpPr>
        <dsp:cNvPr id="0" name=""/>
        <dsp:cNvSpPr/>
      </dsp:nvSpPr>
      <dsp:spPr>
        <a:xfrm>
          <a:off x="5902487" y="1616829"/>
          <a:ext cx="2153840" cy="12923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María</a:t>
          </a:r>
          <a:endParaRPr lang="es-MX" sz="2400" kern="1200" dirty="0"/>
        </a:p>
      </dsp:txBody>
      <dsp:txXfrm>
        <a:off x="5902487" y="1616829"/>
        <a:ext cx="2153840" cy="1292304"/>
      </dsp:txXfrm>
    </dsp:sp>
    <dsp:sp modelId="{687B6021-5662-48D1-85E8-027F849629AF}">
      <dsp:nvSpPr>
        <dsp:cNvPr id="0" name=""/>
        <dsp:cNvSpPr/>
      </dsp:nvSpPr>
      <dsp:spPr>
        <a:xfrm>
          <a:off x="5902487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Relaciones con otros</a:t>
          </a:r>
          <a:endParaRPr lang="es-MX" sz="2400" kern="1200" dirty="0"/>
        </a:p>
      </dsp:txBody>
      <dsp:txXfrm>
        <a:off x="5902487" y="3232209"/>
        <a:ext cx="2153840" cy="129230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001D8E-B308-4F28-B665-15A1BB8C0011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Honrarás a tu Padre y a tu Madre</a:t>
          </a:r>
          <a:endParaRPr lang="es-MX" sz="2100" kern="1200" dirty="0"/>
        </a:p>
      </dsp:txBody>
      <dsp:txXfrm>
        <a:off x="0" y="0"/>
        <a:ext cx="5410101" cy="814673"/>
      </dsp:txXfrm>
    </dsp:sp>
    <dsp:sp modelId="{EAAE110B-5E1E-4625-9632-93511FC3DF00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Cada uno de los mandamientos</a:t>
          </a:r>
          <a:endParaRPr lang="es-MX" sz="2100" kern="1200" dirty="0"/>
        </a:p>
      </dsp:txBody>
      <dsp:txXfrm>
        <a:off x="473202" y="927822"/>
        <a:ext cx="5334052" cy="814673"/>
      </dsp:txXfrm>
    </dsp:sp>
    <dsp:sp modelId="{A9BE7C9C-E767-4E82-9EFC-4CDCBBE97FF4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Obras de Misericordia: Corporales y Espirituales</a:t>
          </a:r>
          <a:endParaRPr lang="es-MX" sz="2100" kern="1200" dirty="0"/>
        </a:p>
      </dsp:txBody>
      <dsp:txXfrm>
        <a:off x="946404" y="1855644"/>
        <a:ext cx="5334052" cy="814673"/>
      </dsp:txXfrm>
    </dsp:sp>
    <dsp:sp modelId="{76F3C3D6-4429-498F-B5DD-BA3CEFDE8BC8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Evangelización</a:t>
          </a:r>
          <a:endParaRPr lang="es-MX" sz="2100" kern="1200" dirty="0"/>
        </a:p>
      </dsp:txBody>
      <dsp:txXfrm>
        <a:off x="1419605" y="2783467"/>
        <a:ext cx="5334052" cy="814673"/>
      </dsp:txXfrm>
    </dsp:sp>
    <dsp:sp modelId="{3E57B0E4-0752-479F-810F-CD99D0ECC699}">
      <dsp:nvSpPr>
        <dsp:cNvPr id="0" name=""/>
        <dsp:cNvSpPr/>
      </dsp:nvSpPr>
      <dsp:spPr>
        <a:xfrm>
          <a:off x="1892808" y="3711289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Dominio de las emociones</a:t>
          </a:r>
          <a:endParaRPr lang="es-MX" sz="2100" kern="1200" dirty="0"/>
        </a:p>
      </dsp:txBody>
      <dsp:txXfrm>
        <a:off x="1892808" y="3711289"/>
        <a:ext cx="5334052" cy="814673"/>
      </dsp:txXfrm>
    </dsp:sp>
    <dsp:sp modelId="{D991B02C-3945-4417-A4AE-4281561E99E3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400" kern="1200"/>
        </a:p>
      </dsp:txBody>
      <dsp:txXfrm>
        <a:off x="5807254" y="595164"/>
        <a:ext cx="529537" cy="529537"/>
      </dsp:txXfrm>
    </dsp:sp>
    <dsp:sp modelId="{A4BE4AB1-94B6-4649-9BCD-8DA43B0B6537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400" kern="1200"/>
        </a:p>
      </dsp:txBody>
      <dsp:txXfrm>
        <a:off x="6280456" y="1522986"/>
        <a:ext cx="529537" cy="529537"/>
      </dsp:txXfrm>
    </dsp:sp>
    <dsp:sp modelId="{0BA01D1F-5032-4402-90D2-B9B6B96C5BB4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400" kern="1200"/>
        </a:p>
      </dsp:txBody>
      <dsp:txXfrm>
        <a:off x="6753658" y="2437231"/>
        <a:ext cx="529537" cy="529537"/>
      </dsp:txXfrm>
    </dsp:sp>
    <dsp:sp modelId="{29457B05-C463-4E5C-B2BD-C579207900C7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400" kern="1200"/>
        </a:p>
      </dsp:txBody>
      <dsp:txXfrm>
        <a:off x="7226860" y="3374105"/>
        <a:ext cx="529537" cy="529537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2A8A7D2-E295-4FC3-918B-8F87B60DB7C1}">
      <dsp:nvSpPr>
        <dsp:cNvPr id="0" name=""/>
        <dsp:cNvSpPr/>
      </dsp:nvSpPr>
      <dsp:spPr>
        <a:xfrm>
          <a:off x="3376705" y="1152310"/>
          <a:ext cx="1476188" cy="147636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8019BFBD-CEE8-422A-8E2D-FC6485A285BC}">
      <dsp:nvSpPr>
        <dsp:cNvPr id="0" name=""/>
        <dsp:cNvSpPr/>
      </dsp:nvSpPr>
      <dsp:spPr>
        <a:xfrm>
          <a:off x="3269067" y="0"/>
          <a:ext cx="1691465" cy="90519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Soberbia vs Humildad</a:t>
          </a:r>
          <a:endParaRPr lang="es-MX" sz="2400" kern="1200" dirty="0"/>
        </a:p>
      </dsp:txBody>
      <dsp:txXfrm>
        <a:off x="3269067" y="0"/>
        <a:ext cx="1691465" cy="905192"/>
      </dsp:txXfrm>
    </dsp:sp>
    <dsp:sp modelId="{4188B45E-3AEE-45C6-B97A-7032F5D441AB}">
      <dsp:nvSpPr>
        <dsp:cNvPr id="0" name=""/>
        <dsp:cNvSpPr/>
      </dsp:nvSpPr>
      <dsp:spPr>
        <a:xfrm>
          <a:off x="3809721" y="1360504"/>
          <a:ext cx="1476188" cy="147636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89129685-E5C8-4678-B6AE-75C2A5571284}">
      <dsp:nvSpPr>
        <dsp:cNvPr id="0" name=""/>
        <dsp:cNvSpPr/>
      </dsp:nvSpPr>
      <dsp:spPr>
        <a:xfrm>
          <a:off x="5467972" y="859932"/>
          <a:ext cx="1599203" cy="99571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Avaricia vs Generosidad</a:t>
          </a:r>
          <a:endParaRPr lang="es-MX" sz="2400" kern="1200" dirty="0"/>
        </a:p>
      </dsp:txBody>
      <dsp:txXfrm>
        <a:off x="5467972" y="859932"/>
        <a:ext cx="1599203" cy="995711"/>
      </dsp:txXfrm>
    </dsp:sp>
    <dsp:sp modelId="{C69D1C57-917B-4C8A-831C-CC7CC3CCFBE4}">
      <dsp:nvSpPr>
        <dsp:cNvPr id="0" name=""/>
        <dsp:cNvSpPr/>
      </dsp:nvSpPr>
      <dsp:spPr>
        <a:xfrm>
          <a:off x="3916129" y="1828941"/>
          <a:ext cx="1476188" cy="147636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88DBEED6-807D-4699-BF8E-B3DBEB3F388A}">
      <dsp:nvSpPr>
        <dsp:cNvPr id="0" name=""/>
        <dsp:cNvSpPr/>
      </dsp:nvSpPr>
      <dsp:spPr>
        <a:xfrm>
          <a:off x="5621742" y="2127202"/>
          <a:ext cx="1568449" cy="106360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Lujuria vs Castidad</a:t>
          </a:r>
          <a:endParaRPr lang="es-MX" sz="2400" kern="1200" dirty="0"/>
        </a:p>
      </dsp:txBody>
      <dsp:txXfrm>
        <a:off x="5621742" y="2127202"/>
        <a:ext cx="1568449" cy="1063601"/>
      </dsp:txXfrm>
    </dsp:sp>
    <dsp:sp modelId="{FCA6D7FC-1D02-46E7-9841-640F06CF06A7}">
      <dsp:nvSpPr>
        <dsp:cNvPr id="0" name=""/>
        <dsp:cNvSpPr/>
      </dsp:nvSpPr>
      <dsp:spPr>
        <a:xfrm>
          <a:off x="3616586" y="2204596"/>
          <a:ext cx="1476188" cy="147636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C64CA1C6-49D1-4A6E-A1AE-5BB194EB7F2B}">
      <dsp:nvSpPr>
        <dsp:cNvPr id="0" name=""/>
        <dsp:cNvSpPr/>
      </dsp:nvSpPr>
      <dsp:spPr>
        <a:xfrm>
          <a:off x="4945155" y="3552880"/>
          <a:ext cx="1691465" cy="97308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Ira vs Paciencia</a:t>
          </a:r>
          <a:endParaRPr lang="es-MX" sz="2400" kern="1200" dirty="0"/>
        </a:p>
      </dsp:txBody>
      <dsp:txXfrm>
        <a:off x="4945155" y="3552880"/>
        <a:ext cx="1691465" cy="973082"/>
      </dsp:txXfrm>
    </dsp:sp>
    <dsp:sp modelId="{D3B5F408-E9FB-4B95-A8E3-730CBA8DDA9B}">
      <dsp:nvSpPr>
        <dsp:cNvPr id="0" name=""/>
        <dsp:cNvSpPr/>
      </dsp:nvSpPr>
      <dsp:spPr>
        <a:xfrm>
          <a:off x="3136825" y="2204596"/>
          <a:ext cx="1476188" cy="147636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A7D03975-4FBC-4D7A-A6B2-19ED6237CA71}">
      <dsp:nvSpPr>
        <dsp:cNvPr id="0" name=""/>
        <dsp:cNvSpPr/>
      </dsp:nvSpPr>
      <dsp:spPr>
        <a:xfrm>
          <a:off x="1592978" y="3552880"/>
          <a:ext cx="1691465" cy="97308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Gula vs Templanza</a:t>
          </a:r>
          <a:endParaRPr lang="es-MX" sz="2400" kern="1200" dirty="0"/>
        </a:p>
      </dsp:txBody>
      <dsp:txXfrm>
        <a:off x="1592978" y="3552880"/>
        <a:ext cx="1691465" cy="973082"/>
      </dsp:txXfrm>
    </dsp:sp>
    <dsp:sp modelId="{430705C6-CE24-47F7-86D5-3CB5CCD271D8}">
      <dsp:nvSpPr>
        <dsp:cNvPr id="0" name=""/>
        <dsp:cNvSpPr/>
      </dsp:nvSpPr>
      <dsp:spPr>
        <a:xfrm>
          <a:off x="2837282" y="1828941"/>
          <a:ext cx="1476188" cy="147636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744EDF8D-6A9C-4017-A803-8995F555AC71}">
      <dsp:nvSpPr>
        <dsp:cNvPr id="0" name=""/>
        <dsp:cNvSpPr/>
      </dsp:nvSpPr>
      <dsp:spPr>
        <a:xfrm>
          <a:off x="1039408" y="2127202"/>
          <a:ext cx="1568449" cy="106360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Envidia vs Caridad</a:t>
          </a:r>
          <a:endParaRPr lang="es-MX" sz="2400" kern="1200" dirty="0"/>
        </a:p>
      </dsp:txBody>
      <dsp:txXfrm>
        <a:off x="1039408" y="2127202"/>
        <a:ext cx="1568449" cy="1063601"/>
      </dsp:txXfrm>
    </dsp:sp>
    <dsp:sp modelId="{135C40E4-B865-4BBA-9582-427AA4E25A4F}">
      <dsp:nvSpPr>
        <dsp:cNvPr id="0" name=""/>
        <dsp:cNvSpPr/>
      </dsp:nvSpPr>
      <dsp:spPr>
        <a:xfrm>
          <a:off x="2943690" y="1360504"/>
          <a:ext cx="1476188" cy="147636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D91C8817-9E12-41F7-A059-044D2D45710F}">
      <dsp:nvSpPr>
        <dsp:cNvPr id="0" name=""/>
        <dsp:cNvSpPr/>
      </dsp:nvSpPr>
      <dsp:spPr>
        <a:xfrm>
          <a:off x="1162423" y="859932"/>
          <a:ext cx="1599203" cy="99571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Pereza vs Diligencia</a:t>
          </a:r>
          <a:endParaRPr lang="es-MX" sz="2400" kern="1200" dirty="0"/>
        </a:p>
      </dsp:txBody>
      <dsp:txXfrm>
        <a:off x="1162423" y="859932"/>
        <a:ext cx="1599203" cy="9957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C755-A2BB-49B4-B984-CB46FC06773E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B833-F702-4ED9-8071-E2A20130734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C755-A2BB-49B4-B984-CB46FC06773E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B833-F702-4ED9-8071-E2A20130734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C755-A2BB-49B4-B984-CB46FC06773E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B833-F702-4ED9-8071-E2A20130734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C755-A2BB-49B4-B984-CB46FC06773E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B833-F702-4ED9-8071-E2A20130734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C755-A2BB-49B4-B984-CB46FC06773E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B833-F702-4ED9-8071-E2A20130734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C755-A2BB-49B4-B984-CB46FC06773E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B833-F702-4ED9-8071-E2A20130734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C755-A2BB-49B4-B984-CB46FC06773E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B833-F702-4ED9-8071-E2A20130734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C755-A2BB-49B4-B984-CB46FC06773E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B833-F702-4ED9-8071-E2A20130734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C755-A2BB-49B4-B984-CB46FC06773E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B833-F702-4ED9-8071-E2A20130734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C755-A2BB-49B4-B984-CB46FC06773E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B833-F702-4ED9-8071-E2A20130734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C755-A2BB-49B4-B984-CB46FC06773E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B833-F702-4ED9-8071-E2A20130734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CC755-A2BB-49B4-B984-CB46FC06773E}" type="datetimeFigureOut">
              <a:rPr lang="es-MX" smtClean="0"/>
              <a:t>10/02/2014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9B833-F702-4ED9-8071-E2A20130734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es-MX" dirty="0" smtClean="0"/>
              <a:t>¿QUÉ ES Y PARA QUE SIRVE EL EXAMEN DE CONCIENCIA?</a:t>
            </a:r>
            <a:endParaRPr lang="es-MX" dirty="0"/>
          </a:p>
        </p:txBody>
      </p:sp>
      <p:pic>
        <p:nvPicPr>
          <p:cNvPr id="1026" name="Picture 2" descr="http://4.bp.blogspot.com/_-c0S8kcWCBE/TKydvVekHcI/AAAAAAAAACU/jTww2N4xDhk/s1600/pe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708920"/>
            <a:ext cx="2399928" cy="3599892"/>
          </a:xfrm>
          <a:prstGeom prst="rect">
            <a:avLst/>
          </a:prstGeom>
          <a:noFill/>
        </p:spPr>
      </p:pic>
      <p:pic>
        <p:nvPicPr>
          <p:cNvPr id="1028" name="Picture 4" descr="http://plenilunia.com/wp-content/uploads/2012/05/mujer-cuestionandos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486022"/>
            <a:ext cx="2886472" cy="1926585"/>
          </a:xfrm>
          <a:prstGeom prst="rect">
            <a:avLst/>
          </a:prstGeom>
          <a:noFill/>
        </p:spPr>
      </p:pic>
      <p:pic>
        <p:nvPicPr>
          <p:cNvPr id="1030" name="Picture 6" descr="https://encrypted-tbn2.gstatic.com/images?q=tbn:ANd9GcR9L7Ggt8jZq3h0ymV79QU6m63nWKqjT4k_GciHw9SyuRKQQdt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060848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BIENAVENTURANZAS</a:t>
            </a:r>
            <a:endParaRPr lang="es-MX" dirty="0"/>
          </a:p>
        </p:txBody>
      </p:sp>
      <p:pic>
        <p:nvPicPr>
          <p:cNvPr id="7174" name="Picture 6" descr="http://4.bp.blogspot.com/-qdWQOpS77b0/T_xaXtafFaI/AAAAAAAAADE/4WTOz9xBab4/s1600/bi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257299"/>
            <a:ext cx="7620000" cy="5600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476672"/>
          <a:ext cx="8877672" cy="553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¿Cuál es el fin del examen de conciencia?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23528" y="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http://depsicologia.com/wp-content/uploads/guilt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560" y="3429000"/>
            <a:ext cx="3792332" cy="2533278"/>
          </a:xfrm>
          <a:prstGeom prst="rect">
            <a:avLst/>
          </a:prstGeom>
          <a:noFill/>
        </p:spPr>
      </p:pic>
      <p:sp>
        <p:nvSpPr>
          <p:cNvPr id="4100" name="AutoShape 4" descr="data:image/jpeg;base64,/9j/4AAQSkZJRgABAQAAAQABAAD/2wCEAAkGBhQSEBUSEBIQFRQQEhQVFhQQFBQUFRYWFxUVFBQUFBQXHCYeFxkjGRQVHy8gJCcpLCwsFx4xNTAqNSYrLCkBCQoKDgwOGg8PFCkYFRwpKSkpKSkpKSkpKSkpKSkpKSkpKSkpKSwpKSkpKSwpKSkpLCkpKSwsLCkpKSkpLCwpLP/AABEIALQA8AMBIgACEQEDEQH/xAAcAAABBQEBAQAAAAAAAAAAAAAGAgMEBQcBAAj/xABBEAABAwIDBQYEAggDCQAAAAABAAIRAwQFEiEGMUFRYSJxgZGhsQcTQsEyUiNicoKy0eHwM0NTFCRjc4OSoqPx/8QAGQEAAwEBAQAAAAAAAAAAAAAAAQIDBAAF/8QAIREAAgIDAAMBAQEBAAAAAAAAAAECEQMhMRIyQSJRBBP/2gAMAwEAAhEDEQA/ADbKm300+0LpaqkiHkS2lPOppssQAPUnqZSqqvanWPXHE64cchy74Md/BY6+3cy6h5zPNSXcfq1Ws1K8A9yy3HakXlR4O8kj2+xU8nCuMv8AHbj5uRjYncT6/f1SquBZaQZuaNXHmeAHPRVeD3Ic6XHU8Pc+SIqNx80Go6MtMQ0deKzyRoTAjErcU5cdGzpzceSG67sxzuG/cOQRXi1F1V5e4dhvZYOseneqCtQlx0kNCEAyIjKxBJO4Dd14JqnMzxP9ynqlM7k/TpBok78pP/1WbEohVa8DmeA/vgojsxMk954dwS3DUkpLZeYaDpoBw5yeSeOhWRPlEp+2blPaEjUFPPoBo1OvRKsvxGdQQY740TeVgoW63yjKIcx26eCbua5Lcp+kRrxTlOk7JqeydRPDXT7piu0gQ6en8wl0cV3RdB3dEqprKbYVXoCZRetM+HN1nolnFhnzKy1pRn8OsTyXIaTAe0gz5j1SVTFltGpNpJfyk5TcCllqYkMBi8WJ0hIcuOGiEkhOOCRC44saYTmRN0k+AuCNFqQWKQWpJauOIsJq6uBTYXH6RP2AUx1NV+L2+ak4TGkz3a/ZA4h4riJo0s51c7QrM8RvS5xdxeXfcomxqncPohz4IHLefAIQYCX9rnu5DiZUZuzRBE/C6uWZRhhNY1GimwdXHgOOpQTUlrtdzp8o1/kiHBMR+U0QYLt/d/engkHLLGqI1aOAgdeJ8yqB2Fw12hG7Mep1gczuRDmH+K86DXX0A8fZM3d1mb+jb2pnXcyfqPN3IcEjVIKYMnDg0kO/GRowfSN5Liqy+eRoI7/Sf6IjqWOQEkyXSSTMwNSZ5KLhuDh4bn31dR+yJA9vVBS/oWgUfQM5eLpTwohujdzd/MlXNXDCC4xrqB4kj2UejZFwOn4OPWNx85VP+loHiU122N58FEbVIIgyFZXlqZJPequq0TAVobJssrXFPpgGdNfuplezJZ2gDO7X780OfLIU+1xMhny3Elo137j0PLoulH6gESpS4jmmSNVYXLZ3fVyUGSDHJPFnUeyp6jXLHAgkHouspyJ6SkyN0ea4BsWwd5UexwqFrg0CHAnXz8EVlAHwsuOxUaTxaR4aLQFyIvo2UhwTpCSQiAbLUktTjguQuOJdNPtCaaE81cEVC5lSwF5zVxw3Cqto3Ftu8jgPQ6fdW6rcej5Ls246IPgV0zatXqZC173EAfhBjulVLKO+e+eSk37criOIn+i6GZYcdxAMcOSzWaqodc1r6bebTvH96gpuk0h+Z5Ab5+GVdFCRmpkQeGmnhwVfcTBlx6QjQLLd96HkDN2WDQDcP1ndVNtcSmMvZY0bzxjj/RDNCY00HLmrBjyYa0av0Ec+YHRdRxYX1Ymm95P4yKbe6e0enJW9+xtOnQcz6aTRpzmShTFLsCGN/CwQPDeT1JJU43hNvDuDdJ8vZTaGHbq7b81sxBE+milYRSZ8usSRo7MPFpI08EG4jcGWkcoXcOxIgvbOlVoGvNu73Kbxs6y8xNlN9B5EB/2aQ0gcuzCCHt104q0beHtA7iT5mZVe4Ru9VWGhWJIlRp14Kxp6ieMKFXp9qU8ZfAMfoViBHiEw/fIHFdJhezTJ8I5o0Kec+WjXXM77LyaezlwSmuKJwW7D4+KFXK/8NSBI3g81sdEyAeYCwTCKIL2z+Ye63TDauak09I8kESkSHBchKK4Uwo24LkJZCTC44nlqU0J6pTTYauOFtTgakgJTVxw2+mgXbnEXNcGicrWhxA4ydVoDggfbTDC4tqN1GrSPHSUk+DwqwQuqecZuA/hO496Zd+AD8p48la2lpLSwb4IHMdPdRa7CxjgWwfOR0UDRZU3FBw1YOJJaD5x7ps2efUyNJhT2uaW8wecz5pupVaG9knxRAR6YzaNB5AcT/fNOsORpl36RwgxuaPyt5kpm1r5Zb2R+sTpCfFZpO8O6/YIMJGNoDDXSNQSOn5U7f1jBGvIfYKYy1gZjqT0+3NRB2qrA4R2t380PgyVlLcMdEO4kwmKtsQA4d4V5jdvGkQWiPEb1CtiHU4O9s+SZS0FrZEbDxngwdCRwPVNXFCW+GinYS4Nqljvw1Rp+0P5hSr3D4B9F3lTFooLWprlKVWpapuo3LUnmpldsgEKj0KVlTWeiabU5pyrIMpL3A6x5Ki4IKBlKy6wkNB4BSAfb15FB6OLTZynNSHODRzduHXqVsOD3A+U2JDcoy5t5HOFkOzXaqfpGVHAfTSGp6E8AtUwem4nO9gZ+VgMwNwnquROQQBchdaF1MIIK5CXC5C44vKtNR3NVhUYoz2LgjLQl5VwBOALjjwCpsRptzlhIBeJE6hw4jvV20KjxunTe8sq6RBad2nRLLgUAl+/JVcAHAg7yIBTNeu17SHbyI69CrDH7VlJpIqFzhua4ygr/AG+qHZpbHIj2WdmlC6lNzDHCdOAPULpuARDmBOuxJxYS5jPGfUFT9mcIbcVS1wBPys4A04gfdK9DIH3WnIb+aeFN7AIjmTHlC0nDdjQX6thrfVNYrseXnIwbzHcOJSObH8UBFG5J3k+MqdhdFr6wJmGQS4wNenLxRHiOBhjd24cuSf2e2cDqBflBzPeBI4CB7goeXwPj9BbaC2DiS0tIHEbkL2NP9IWc9RK1yts1npDSDBmOYWaYphrqL/mgHsVCB1A3p4utCsg4hZkDTQjUHqNyuLWqK9EPG/cejhoVOxDCDUotq0xIc0FVmzTC2s6md1Th+sOPijdoFFDilprHiEzQMiOIRjtJgBDC8DcNUI2xh4lPGVoVrZBum6wm3UpU3FAC6QmGCNeSspaEY9agNbJg6LgpjUbg4Ajv3fdJdU7McJ+0KZhmGurvDG9NfFBilrstcm3q5gdHaGd3QrVcLdnhxIJI4bgslusFr0XAZXRmAG+DyHVa5gtMik3OMrsokaDXj6oxsnOizXF4OHMeYSoTiCFxLIXIXHBQ5qjVWKcWpmqxAYglq61OuYo9xWDBJ8BzK5uugqxb3hokkAddFWYnc29RsVAXRxDT6Fd+W55l/gOA7gkXNppuWaWb+LRqjhS6wbuaduZDaQ5S/U+CHsTwtv8AlNl0b3EQO4BEOJ4SHkSSMpnTj3pptrG4dFFzKKFArY7L1HvBrTkBkgRJ7gdApGJ7T0rS7BoUSHUgAXOdEtIGZpHLlqr24qOp9rkgLbN4fXzj62NnvEgj0Hmq4n5aYs1W0bhgmLU69JtWmZbUbI6c2nqDp4Kfa0xqsf8AhXjxa99q49l5zM6OjUeI18FqtvXyjTikl+XQy2rIu0NsHNgJWDW/yrRg5hzvFzifum7q6zPDRxKsL14DAwcAEv0a6VETC68ve0949ihDb+1Hy9AAJlXLLsNuma/UAf3jB91aY9hIqNIIQ+HcYH/D4ipaGk76HuAnlvj1VftPgv8As8XDB+A69ymWdy3D6gY/Rr3l09CI9wom2G0oqtcxgBbGpXdB9I2N7W06luG095bDggFw1Sp1XFdKhLsZrhRqj+AUi7q5W9eCrA4q8VoSRJe/RPWGJvpvD6biC3cRzVc866pyiNE/jSJ2X79oa1R01Khcf1iUs4y4cQqRoUinSJU2PRbU8ReTMq6sdsrmmIFQkcn9oeqqbHDiQpr8P0SeSQfCwvwb4itcQ25aGz9bBp+83gOqNWEEAgggiQRuI6LCrikQjj4a7Qkk2tQ8C6nPCPxM+48VSMrJThXDa4Tb2p5cLURSG9qqrntVY4M08d5V09qoqTu279o+6lmeiuFbslsppuszRPtKRVCz/DQUt3QUBtKCri4CguZqkY5UYlQlZ9tbbQWkcyFqF1S0QBtlbwwnkQU+LUkJP1KjYmyL7qAYc1mdpHNpC2W3rEtEiDxHI8VjOxt98q/oOJ0c8MPc8ZfchbZWpZTKfNH9WDG9UQ7psOBHNOXmYtnMZIXa+sL1XcoIdgvdUiw5gdQZnrwRi7EppNqROdgd5iUKY3UDQVY7O4gKlmGzrSLmHu/E30d6JoiSATbfE3VXQWwGzBQxSrOgtkwUYbV0gXEIatqGm5PF6OZVvCSpV9Sgwobzoe5UWxSuu6uZ3QJmE5lTdQrVEkxkqVSZoowCsadOV03QIirejJRBheFZiNExhWHZjuR7guEwBoss5looj2mDw3ck3Vl0RM+jAVXeNULKgbiVuqvCb80bmnVH+XUafCdR5SrzGnRKFc3a8VpxkZo+s16F4LqqZhqo1DW6o8cnn3RS4IYvmxXeOZB8wpZuFsPSXSdovVCm6JS3qF6ND6V1y6FHLk7ehRGVFNsZCLooR2wt5t3nkAfVF10dxQ9tLSm2q9GH3BTR9kc+GWscRBG8QR3iCPULe8HxMXFrTqj62Ano4DX1WBTuHOf6LSfhdjE0325P4Dmb3O3jz91rzLVmfGw8+XKauKR4KfTanbloDZ6LEi7M72lDgFXbO3hpVjM/LqhrXngCTDHeZPmrzakhMYZh4dbPJG92n7oH3KFjJKtlhe7IZ3ZnEnoqy92eFPcNy0S0IdTa78zQfQKj2iAATNCL+GaYvhoy6BCV1TgELSMQoy1BeN20GYT45AkgYemKifc3U96YqHVb0Z5M5SGoRDhtjmIVLY0szwtFwDDIAkalRzyofGrLDAsH3aIztrQNCYwuyAAKtMmiydLUV9yxUWImAVf3e5C+MVdCgMCOO3Gqo7WnmqNaN7nAeZA+6m4tVlykbF2nzL6g3gKgce5na+y1wVIzzZ9OrqTK6CqGc6h3HmRWafzNHmDH3REqXaan2WP/ACujzH9FPIriVxupEWiU65RrZ6kFZlw1Mg3DJVbUEK5qNVbe0ZCRhRDzTI6T4j+yq7aenFrWP/CPsEqheZawY4/iJGvGRoubZVIsqp5sA8y0Ix6gy4Y88wR+1/NF3w2pE4g2NwY8nuAEepCEXD0BPutC+EttNarUP00mt/7jr6BbsvozJD2Rp7Wr17OXuTjQmsTqRTPcsK4aTO9oa8vjkVMs7vJat6lx83f0VZiplx71HvbqKDR0PuUsdso+Gn7M1s9rTdzZ7Ej7KvxmnmcV3YCrmsKX/UH/ALHKZidHVPLhJdBK6t5CEdpbcBvcUc3DEIbVM7JSRewsz+8bEqsVnie/vVaV6mPhln0t9nKOaqtQwanLw0cA0eclx8m+qzPZh8VCtM2LOerUPLKO7ST9ljz+xbFwNLZmiXVMLoEBRq9VRKEC+q70JY3V0KI75+iDsbrb0Y9OfAVxB8uRb8KLPNdPqf6dIx3vOUekoLrul3itR+FFnltqlT/UqADuY3+bitsUZZvRsJXpXVwpiQoFQsao5qDxyEjw1UsLzmggg8RCVrQU6YJ2b9FOaVWUm5XFp+lxHkrCm5YlrRuu9nXBQ7pminEKNct0XM4Atp6Zb22mC0yD1G5RNrsZFTDmOB1quaD3tkuHmrnaSlLCsvvLtxPyieyHFwHU6H2TYY3IOR1Eh1t3gAtY+FdpltXPI/xKno0Ae5Kyh4krdNkLP5dnRbGvywT3u7R91o/0PVGfH0IKZ1UDG6nYKnMEKmx2poVkfCy6AuInUqkxS57IHIK3xN+qFMQuJceiONbHb0bH8OHzh9P9qp/G5Xd+NEM/C2rOHt/Vq1R/5A/dFF5uRZL6DV2xCe0lHsFGd21DONslpU/o5k+Lt1b3FVyvMdowO53uqRenjf5Mk+k3CbjK8LbdgsPyW+cjWqc3huHoFiWDWZq16dMfW9o8J19F9F2NLLTaBuACz51sriej1zVhQKlRP3zoVXVr9VmLkXEKuhQTj1xvRJiVzogjF68lUxq2LJ6K3itw2Is/l2FEcXNLz+8SfaFitnQL3taN7nADxMfdfQlvRDGNYNzGho/dAH2WxGPIwsXF2F2FwoleBXSFxccDGM08twT+cB32Psu0XqRtPT1pu72/cfdQaL1imqkbcbuJNBTVwNF1jl6tuQGBbG6ehWR7Q0slXMOBWzYrTmVlm19pqU2J1I6e4lVhtH5lRjR9b2jzMfdfQdpShoA3AQPDRYn8NLM1bxk7qILz3gQ31I8luFA6J87uVE8a0OuMBD2OPV5cVOyhrFHzKgx10DMSd2kG3FSSe9F2LOhx6AoJqPVMKOmzYPhJV/3Jw5V3fwsRpXKAfg/U/wB2qjlW92hHhdK59YpUXoQxi50KK75u9C2KjQqLHRnGPU/x90+SGUZ41R1jmCEGQt+B6M2RbCv4b2We9afyCVuZ0Cyz4R2MufU8FqNY6KGV/orBaKfEq8IbuL7erbGau9Bt1c9oqCVlnoViV52UK3VSXKzvrjRUzjqteNUiEmEGwlp8y/ojg1+c9zQT/Jbcss+E1pNzUqf6dKPF5A9g5amVdGWe2FS6vLyU44Ukri8uOKraVv6CeT2/dUdudF5eWXN7GvB6kyml1dy8vJEVZSYlxWd7XUxC6vIR9kc+E/4P2zctxU+rO1s9IJ91ptNeXk0/diR4MXr9EO3ZXF5JIKAnG3av7j7IKqHReXlfBwXIah8G3n5Nf/mM/hK0YFeXkk/YEeEG+QvinFdXlKRWIEY2NJQRct/SOH6xXl5a/wDOZ8psHwopAWxPEuRpdHReXlCXWViCeMu0KB713aXl5LAeRW3T1BG9eXlshwzs1X4S0gLes7iarQT0DZHuUcOK8vKhmfT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102" name="AutoShape 6" descr="data:image/jpeg;base64,/9j/4AAQSkZJRgABAQAAAQABAAD/2wCEAAkGBhQSEBUSEBIQFRQQEhQVFhQQFBQUFRYWFxUVFBQUFBQXHCYeFxkjGRQVHy8gJCcpLCwsFx4xNTAqNSYrLCkBCQoKDgwOGg8PFCkYFRwpKSkpKSkpKSkpKSkpKSkpKSkpKSkpKSwpKSkpKSwpKSkpLCkpKSwsLCkpKSkpLCwpLP/AABEIALQA8AMBIgACEQEDEQH/xAAcAAABBQEBAQAAAAAAAAAAAAAGAgMEBQcBAAj/xABBEAABAwIDBQYEAggDCQAAAAABAAIRAwQFEiEGMUFRYSJxgZGhsQcTQsEyUiNicoKy0eHwM0NTFCRjc4OSoqPx/8QAGQEAAwEBAQAAAAAAAAAAAAAAAQIDBAAF/8QAIREAAgIDAAMBAQEBAAAAAAAAAAECEQMhMRIyQSJRBBP/2gAMAwEAAhEDEQA/ADbKm300+0LpaqkiHkS2lPOppssQAPUnqZSqqvanWPXHE64cchy74Md/BY6+3cy6h5zPNSXcfq1Ws1K8A9yy3HakXlR4O8kj2+xU8nCuMv8AHbj5uRjYncT6/f1SquBZaQZuaNXHmeAHPRVeD3Ic6XHU8Pc+SIqNx80Go6MtMQ0deKzyRoTAjErcU5cdGzpzceSG67sxzuG/cOQRXi1F1V5e4dhvZYOseneqCtQlx0kNCEAyIjKxBJO4Dd14JqnMzxP9ynqlM7k/TpBok78pP/1WbEohVa8DmeA/vgojsxMk954dwS3DUkpLZeYaDpoBw5yeSeOhWRPlEp+2blPaEjUFPPoBo1OvRKsvxGdQQY740TeVgoW63yjKIcx26eCbua5Lcp+kRrxTlOk7JqeydRPDXT7piu0gQ6en8wl0cV3RdB3dEqprKbYVXoCZRetM+HN1nolnFhnzKy1pRn8OsTyXIaTAe0gz5j1SVTFltGpNpJfyk5TcCllqYkMBi8WJ0hIcuOGiEkhOOCRC44saYTmRN0k+AuCNFqQWKQWpJauOIsJq6uBTYXH6RP2AUx1NV+L2+ak4TGkz3a/ZA4h4riJo0s51c7QrM8RvS5xdxeXfcomxqncPohz4IHLefAIQYCX9rnu5DiZUZuzRBE/C6uWZRhhNY1GimwdXHgOOpQTUlrtdzp8o1/kiHBMR+U0QYLt/d/engkHLLGqI1aOAgdeJ8yqB2Fw12hG7Mep1gczuRDmH+K86DXX0A8fZM3d1mb+jb2pnXcyfqPN3IcEjVIKYMnDg0kO/GRowfSN5Liqy+eRoI7/Sf6IjqWOQEkyXSSTMwNSZ5KLhuDh4bn31dR+yJA9vVBS/oWgUfQM5eLpTwohujdzd/MlXNXDCC4xrqB4kj2UejZFwOn4OPWNx85VP+loHiU122N58FEbVIIgyFZXlqZJPequq0TAVobJssrXFPpgGdNfuplezJZ2gDO7X780OfLIU+1xMhny3Elo137j0PLoulH6gESpS4jmmSNVYXLZ3fVyUGSDHJPFnUeyp6jXLHAgkHouspyJ6SkyN0ea4BsWwd5UexwqFrg0CHAnXz8EVlAHwsuOxUaTxaR4aLQFyIvo2UhwTpCSQiAbLUktTjguQuOJdNPtCaaE81cEVC5lSwF5zVxw3Cqto3Ftu8jgPQ6fdW6rcej5Ls246IPgV0zatXqZC173EAfhBjulVLKO+e+eSk37criOIn+i6GZYcdxAMcOSzWaqodc1r6bebTvH96gpuk0h+Z5Ab5+GVdFCRmpkQeGmnhwVfcTBlx6QjQLLd96HkDN2WDQDcP1ndVNtcSmMvZY0bzxjj/RDNCY00HLmrBjyYa0av0Ec+YHRdRxYX1Ymm95P4yKbe6e0enJW9+xtOnQcz6aTRpzmShTFLsCGN/CwQPDeT1JJU43hNvDuDdJ8vZTaGHbq7b81sxBE+milYRSZ8usSRo7MPFpI08EG4jcGWkcoXcOxIgvbOlVoGvNu73Kbxs6y8xNlN9B5EB/2aQ0gcuzCCHt104q0beHtA7iT5mZVe4Ru9VWGhWJIlRp14Kxp6ieMKFXp9qU8ZfAMfoViBHiEw/fIHFdJhezTJ8I5o0Kec+WjXXM77LyaezlwSmuKJwW7D4+KFXK/8NSBI3g81sdEyAeYCwTCKIL2z+Ye63TDauak09I8kESkSHBchKK4Uwo24LkJZCTC44nlqU0J6pTTYauOFtTgakgJTVxw2+mgXbnEXNcGicrWhxA4ydVoDggfbTDC4tqN1GrSPHSUk+DwqwQuqecZuA/hO496Zd+AD8p48la2lpLSwb4IHMdPdRa7CxjgWwfOR0UDRZU3FBw1YOJJaD5x7ps2efUyNJhT2uaW8wecz5pupVaG9knxRAR6YzaNB5AcT/fNOsORpl36RwgxuaPyt5kpm1r5Zb2R+sTpCfFZpO8O6/YIMJGNoDDXSNQSOn5U7f1jBGvIfYKYy1gZjqT0+3NRB2qrA4R2t380PgyVlLcMdEO4kwmKtsQA4d4V5jdvGkQWiPEb1CtiHU4O9s+SZS0FrZEbDxngwdCRwPVNXFCW+GinYS4Nqljvw1Rp+0P5hSr3D4B9F3lTFooLWprlKVWpapuo3LUnmpldsgEKj0KVlTWeiabU5pyrIMpL3A6x5Ki4IKBlKy6wkNB4BSAfb15FB6OLTZynNSHODRzduHXqVsOD3A+U2JDcoy5t5HOFkOzXaqfpGVHAfTSGp6E8AtUwem4nO9gZ+VgMwNwnquROQQBchdaF1MIIK5CXC5C44vKtNR3NVhUYoz2LgjLQl5VwBOALjjwCpsRptzlhIBeJE6hw4jvV20KjxunTe8sq6RBad2nRLLgUAl+/JVcAHAg7yIBTNeu17SHbyI69CrDH7VlJpIqFzhua4ygr/AG+qHZpbHIj2WdmlC6lNzDHCdOAPULpuARDmBOuxJxYS5jPGfUFT9mcIbcVS1wBPys4A04gfdK9DIH3WnIb+aeFN7AIjmTHlC0nDdjQX6thrfVNYrseXnIwbzHcOJSObH8UBFG5J3k+MqdhdFr6wJmGQS4wNenLxRHiOBhjd24cuSf2e2cDqBflBzPeBI4CB7goeXwPj9BbaC2DiS0tIHEbkL2NP9IWc9RK1yts1npDSDBmOYWaYphrqL/mgHsVCB1A3p4utCsg4hZkDTQjUHqNyuLWqK9EPG/cejhoVOxDCDUotq0xIc0FVmzTC2s6md1Th+sOPijdoFFDilprHiEzQMiOIRjtJgBDC8DcNUI2xh4lPGVoVrZBum6wm3UpU3FAC6QmGCNeSspaEY9agNbJg6LgpjUbg4Ajv3fdJdU7McJ+0KZhmGurvDG9NfFBilrstcm3q5gdHaGd3QrVcLdnhxIJI4bgslusFr0XAZXRmAG+DyHVa5gtMik3OMrsokaDXj6oxsnOizXF4OHMeYSoTiCFxLIXIXHBQ5qjVWKcWpmqxAYglq61OuYo9xWDBJ8BzK5uugqxb3hokkAddFWYnc29RsVAXRxDT6Fd+W55l/gOA7gkXNppuWaWb+LRqjhS6wbuaduZDaQ5S/U+CHsTwtv8AlNl0b3EQO4BEOJ4SHkSSMpnTj3pptrG4dFFzKKFArY7L1HvBrTkBkgRJ7gdApGJ7T0rS7BoUSHUgAXOdEtIGZpHLlqr24qOp9rkgLbN4fXzj62NnvEgj0Hmq4n5aYs1W0bhgmLU69JtWmZbUbI6c2nqDp4Kfa0xqsf8AhXjxa99q49l5zM6OjUeI18FqtvXyjTikl+XQy2rIu0NsHNgJWDW/yrRg5hzvFzifum7q6zPDRxKsL14DAwcAEv0a6VETC68ve0949ihDb+1Hy9AAJlXLLsNuma/UAf3jB91aY9hIqNIIQ+HcYH/D4ipaGk76HuAnlvj1VftPgv8As8XDB+A69ymWdy3D6gY/Rr3l09CI9wom2G0oqtcxgBbGpXdB9I2N7W06luG095bDggFw1Sp1XFdKhLsZrhRqj+AUi7q5W9eCrA4q8VoSRJe/RPWGJvpvD6biC3cRzVc866pyiNE/jSJ2X79oa1R01Khcf1iUs4y4cQqRoUinSJU2PRbU8ReTMq6sdsrmmIFQkcn9oeqqbHDiQpr8P0SeSQfCwvwb4itcQ25aGz9bBp+83gOqNWEEAgggiQRuI6LCrikQjj4a7Qkk2tQ8C6nPCPxM+48VSMrJThXDa4Tb2p5cLURSG9qqrntVY4M08d5V09qoqTu279o+6lmeiuFbslsppuszRPtKRVCz/DQUt3QUBtKCri4CguZqkY5UYlQlZ9tbbQWkcyFqF1S0QBtlbwwnkQU+LUkJP1KjYmyL7qAYc1mdpHNpC2W3rEtEiDxHI8VjOxt98q/oOJ0c8MPc8ZfchbZWpZTKfNH9WDG9UQ7psOBHNOXmYtnMZIXa+sL1XcoIdgvdUiw5gdQZnrwRi7EppNqROdgd5iUKY3UDQVY7O4gKlmGzrSLmHu/E30d6JoiSATbfE3VXQWwGzBQxSrOgtkwUYbV0gXEIatqGm5PF6OZVvCSpV9Sgwobzoe5UWxSuu6uZ3QJmE5lTdQrVEkxkqVSZoowCsadOV03QIirejJRBheFZiNExhWHZjuR7guEwBoss5looj2mDw3ck3Vl0RM+jAVXeNULKgbiVuqvCb80bmnVH+XUafCdR5SrzGnRKFc3a8VpxkZo+s16F4LqqZhqo1DW6o8cnn3RS4IYvmxXeOZB8wpZuFsPSXSdovVCm6JS3qF6ND6V1y6FHLk7ehRGVFNsZCLooR2wt5t3nkAfVF10dxQ9tLSm2q9GH3BTR9kc+GWscRBG8QR3iCPULe8HxMXFrTqj62Ano4DX1WBTuHOf6LSfhdjE0325P4Dmb3O3jz91rzLVmfGw8+XKauKR4KfTanbloDZ6LEi7M72lDgFXbO3hpVjM/LqhrXngCTDHeZPmrzakhMYZh4dbPJG92n7oH3KFjJKtlhe7IZ3ZnEnoqy92eFPcNy0S0IdTa78zQfQKj2iAATNCL+GaYvhoy6BCV1TgELSMQoy1BeN20GYT45AkgYemKifc3U96YqHVb0Z5M5SGoRDhtjmIVLY0szwtFwDDIAkalRzyofGrLDAsH3aIztrQNCYwuyAAKtMmiydLUV9yxUWImAVf3e5C+MVdCgMCOO3Gqo7WnmqNaN7nAeZA+6m4tVlykbF2nzL6g3gKgce5na+y1wVIzzZ9OrqTK6CqGc6h3HmRWafzNHmDH3REqXaan2WP/ACujzH9FPIriVxupEWiU65RrZ6kFZlw1Mg3DJVbUEK5qNVbe0ZCRhRDzTI6T4j+yq7aenFrWP/CPsEqheZawY4/iJGvGRoubZVIsqp5sA8y0Ix6gy4Y88wR+1/NF3w2pE4g2NwY8nuAEepCEXD0BPutC+EttNarUP00mt/7jr6BbsvozJD2Rp7Wr17OXuTjQmsTqRTPcsK4aTO9oa8vjkVMs7vJat6lx83f0VZiplx71HvbqKDR0PuUsdso+Gn7M1s9rTdzZ7Ej7KvxmnmcV3YCrmsKX/UH/ALHKZidHVPLhJdBK6t5CEdpbcBvcUc3DEIbVM7JSRewsz+8bEqsVnie/vVaV6mPhln0t9nKOaqtQwanLw0cA0eclx8m+qzPZh8VCtM2LOerUPLKO7ST9ljz+xbFwNLZmiXVMLoEBRq9VRKEC+q70JY3V0KI75+iDsbrb0Y9OfAVxB8uRb8KLPNdPqf6dIx3vOUekoLrul3itR+FFnltqlT/UqADuY3+bitsUZZvRsJXpXVwpiQoFQsao5qDxyEjw1UsLzmggg8RCVrQU6YJ2b9FOaVWUm5XFp+lxHkrCm5YlrRuu9nXBQ7pminEKNct0XM4Atp6Zb22mC0yD1G5RNrsZFTDmOB1quaD3tkuHmrnaSlLCsvvLtxPyieyHFwHU6H2TYY3IOR1Eh1t3gAtY+FdpltXPI/xKno0Ae5Kyh4krdNkLP5dnRbGvywT3u7R91o/0PVGfH0IKZ1UDG6nYKnMEKmx2poVkfCy6AuInUqkxS57IHIK3xN+qFMQuJceiONbHb0bH8OHzh9P9qp/G5Xd+NEM/C2rOHt/Vq1R/5A/dFF5uRZL6DV2xCe0lHsFGd21DONslpU/o5k+Lt1b3FVyvMdowO53uqRenjf5Mk+k3CbjK8LbdgsPyW+cjWqc3huHoFiWDWZq16dMfW9o8J19F9F2NLLTaBuACz51sriej1zVhQKlRP3zoVXVr9VmLkXEKuhQTj1xvRJiVzogjF68lUxq2LJ6K3itw2Is/l2FEcXNLz+8SfaFitnQL3taN7nADxMfdfQlvRDGNYNzGho/dAH2WxGPIwsXF2F2FwoleBXSFxccDGM08twT+cB32Psu0XqRtPT1pu72/cfdQaL1imqkbcbuJNBTVwNF1jl6tuQGBbG6ehWR7Q0slXMOBWzYrTmVlm19pqU2J1I6e4lVhtH5lRjR9b2jzMfdfQdpShoA3AQPDRYn8NLM1bxk7qILz3gQ31I8luFA6J87uVE8a0OuMBD2OPV5cVOyhrFHzKgx10DMSd2kG3FSSe9F2LOhx6AoJqPVMKOmzYPhJV/3Jw5V3fwsRpXKAfg/U/wB2qjlW92hHhdK59YpUXoQxi50KK75u9C2KjQqLHRnGPU/x90+SGUZ41R1jmCEGQt+B6M2RbCv4b2We9afyCVuZ0Cyz4R2MufU8FqNY6KGV/orBaKfEq8IbuL7erbGau9Bt1c9oqCVlnoViV52UK3VSXKzvrjRUzjqteNUiEmEGwlp8y/ojg1+c9zQT/Jbcss+E1pNzUqf6dKPF5A9g5amVdGWe2FS6vLyU44Ukri8uOKraVv6CeT2/dUdudF5eWXN7GvB6kyml1dy8vJEVZSYlxWd7XUxC6vIR9kc+E/4P2zctxU+rO1s9IJ91ptNeXk0/diR4MXr9EO3ZXF5JIKAnG3av7j7IKqHReXlfBwXIah8G3n5Nf/mM/hK0YFeXkk/YEeEG+QvinFdXlKRWIEY2NJQRct/SOH6xXl5a/wDOZ8psHwopAWxPEuRpdHReXlCXWViCeMu0KB713aXl5LAeRW3T1BG9eXlshwzs1X4S0gLes7iarQT0DZHuUcOK8vKhmfT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104" name="AutoShape 8" descr="data:image/jpeg;base64,/9j/4AAQSkZJRgABAQAAAQABAAD/2wCEAAkGBhQSEBUSEBIQFRQQEhQVFhQQFBQUFRYWFxUVFBQUFBQXHCYeFxkjGRQVHy8gJCcpLCwsFx4xNTAqNSYrLCkBCQoKDgwOGg8PFCkYFRwpKSkpKSkpKSkpKSkpKSkpKSkpKSkpKSwpKSkpKSwpKSkpLCkpKSwsLCkpKSkpLCwpLP/AABEIALQA8AMBIgACEQEDEQH/xAAcAAABBQEBAQAAAAAAAAAAAAAGAgMEBQcBAAj/xABBEAABAwIDBQYEAggDCQAAAAABAAIRAwQFEiEGMUFRYSJxgZGhsQcTQsEyUiNicoKy0eHwM0NTFCRjc4OSoqPx/8QAGQEAAwEBAQAAAAAAAAAAAAAAAQIDBAAF/8QAIREAAgIDAAMBAQEBAAAAAAAAAAECEQMhMRIyQSJRBBP/2gAMAwEAAhEDEQA/ADbKm300+0LpaqkiHkS2lPOppssQAPUnqZSqqvanWPXHE64cchy74Md/BY6+3cy6h5zPNSXcfq1Ws1K8A9yy3HakXlR4O8kj2+xU8nCuMv8AHbj5uRjYncT6/f1SquBZaQZuaNXHmeAHPRVeD3Ic6XHU8Pc+SIqNx80Go6MtMQ0deKzyRoTAjErcU5cdGzpzceSG67sxzuG/cOQRXi1F1V5e4dhvZYOseneqCtQlx0kNCEAyIjKxBJO4Dd14JqnMzxP9ynqlM7k/TpBok78pP/1WbEohVa8DmeA/vgojsxMk954dwS3DUkpLZeYaDpoBw5yeSeOhWRPlEp+2blPaEjUFPPoBo1OvRKsvxGdQQY740TeVgoW63yjKIcx26eCbua5Lcp+kRrxTlOk7JqeydRPDXT7piu0gQ6en8wl0cV3RdB3dEqprKbYVXoCZRetM+HN1nolnFhnzKy1pRn8OsTyXIaTAe0gz5j1SVTFltGpNpJfyk5TcCllqYkMBi8WJ0hIcuOGiEkhOOCRC44saYTmRN0k+AuCNFqQWKQWpJauOIsJq6uBTYXH6RP2AUx1NV+L2+ak4TGkz3a/ZA4h4riJo0s51c7QrM8RvS5xdxeXfcomxqncPohz4IHLefAIQYCX9rnu5DiZUZuzRBE/C6uWZRhhNY1GimwdXHgOOpQTUlrtdzp8o1/kiHBMR+U0QYLt/d/engkHLLGqI1aOAgdeJ8yqB2Fw12hG7Mep1gczuRDmH+K86DXX0A8fZM3d1mb+jb2pnXcyfqPN3IcEjVIKYMnDg0kO/GRowfSN5Liqy+eRoI7/Sf6IjqWOQEkyXSSTMwNSZ5KLhuDh4bn31dR+yJA9vVBS/oWgUfQM5eLpTwohujdzd/MlXNXDCC4xrqB4kj2UejZFwOn4OPWNx85VP+loHiU122N58FEbVIIgyFZXlqZJPequq0TAVobJssrXFPpgGdNfuplezJZ2gDO7X780OfLIU+1xMhny3Elo137j0PLoulH6gESpS4jmmSNVYXLZ3fVyUGSDHJPFnUeyp6jXLHAgkHouspyJ6SkyN0ea4BsWwd5UexwqFrg0CHAnXz8EVlAHwsuOxUaTxaR4aLQFyIvo2UhwTpCSQiAbLUktTjguQuOJdNPtCaaE81cEVC5lSwF5zVxw3Cqto3Ftu8jgPQ6fdW6rcej5Ls246IPgV0zatXqZC173EAfhBjulVLKO+e+eSk37criOIn+i6GZYcdxAMcOSzWaqodc1r6bebTvH96gpuk0h+Z5Ab5+GVdFCRmpkQeGmnhwVfcTBlx6QjQLLd96HkDN2WDQDcP1ndVNtcSmMvZY0bzxjj/RDNCY00HLmrBjyYa0av0Ec+YHRdRxYX1Ymm95P4yKbe6e0enJW9+xtOnQcz6aTRpzmShTFLsCGN/CwQPDeT1JJU43hNvDuDdJ8vZTaGHbq7b81sxBE+milYRSZ8usSRo7MPFpI08EG4jcGWkcoXcOxIgvbOlVoGvNu73Kbxs6y8xNlN9B5EB/2aQ0gcuzCCHt104q0beHtA7iT5mZVe4Ru9VWGhWJIlRp14Kxp6ieMKFXp9qU8ZfAMfoViBHiEw/fIHFdJhezTJ8I5o0Kec+WjXXM77LyaezlwSmuKJwW7D4+KFXK/8NSBI3g81sdEyAeYCwTCKIL2z+Ye63TDauak09I8kESkSHBchKK4Uwo24LkJZCTC44nlqU0J6pTTYauOFtTgakgJTVxw2+mgXbnEXNcGicrWhxA4ydVoDggfbTDC4tqN1GrSPHSUk+DwqwQuqecZuA/hO496Zd+AD8p48la2lpLSwb4IHMdPdRa7CxjgWwfOR0UDRZU3FBw1YOJJaD5x7ps2efUyNJhT2uaW8wecz5pupVaG9knxRAR6YzaNB5AcT/fNOsORpl36RwgxuaPyt5kpm1r5Zb2R+sTpCfFZpO8O6/YIMJGNoDDXSNQSOn5U7f1jBGvIfYKYy1gZjqT0+3NRB2qrA4R2t380PgyVlLcMdEO4kwmKtsQA4d4V5jdvGkQWiPEb1CtiHU4O9s+SZS0FrZEbDxngwdCRwPVNXFCW+GinYS4Nqljvw1Rp+0P5hSr3D4B9F3lTFooLWprlKVWpapuo3LUnmpldsgEKj0KVlTWeiabU5pyrIMpL3A6x5Ki4IKBlKy6wkNB4BSAfb15FB6OLTZynNSHODRzduHXqVsOD3A+U2JDcoy5t5HOFkOzXaqfpGVHAfTSGp6E8AtUwem4nO9gZ+VgMwNwnquROQQBchdaF1MIIK5CXC5C44vKtNR3NVhUYoz2LgjLQl5VwBOALjjwCpsRptzlhIBeJE6hw4jvV20KjxunTe8sq6RBad2nRLLgUAl+/JVcAHAg7yIBTNeu17SHbyI69CrDH7VlJpIqFzhua4ygr/AG+qHZpbHIj2WdmlC6lNzDHCdOAPULpuARDmBOuxJxYS5jPGfUFT9mcIbcVS1wBPys4A04gfdK9DIH3WnIb+aeFN7AIjmTHlC0nDdjQX6thrfVNYrseXnIwbzHcOJSObH8UBFG5J3k+MqdhdFr6wJmGQS4wNenLxRHiOBhjd24cuSf2e2cDqBflBzPeBI4CB7goeXwPj9BbaC2DiS0tIHEbkL2NP9IWc9RK1yts1npDSDBmOYWaYphrqL/mgHsVCB1A3p4utCsg4hZkDTQjUHqNyuLWqK9EPG/cejhoVOxDCDUotq0xIc0FVmzTC2s6md1Th+sOPijdoFFDilprHiEzQMiOIRjtJgBDC8DcNUI2xh4lPGVoVrZBum6wm3UpU3FAC6QmGCNeSspaEY9agNbJg6LgpjUbg4Ajv3fdJdU7McJ+0KZhmGurvDG9NfFBilrstcm3q5gdHaGd3QrVcLdnhxIJI4bgslusFr0XAZXRmAG+DyHVa5gtMik3OMrsokaDXj6oxsnOizXF4OHMeYSoTiCFxLIXIXHBQ5qjVWKcWpmqxAYglq61OuYo9xWDBJ8BzK5uugqxb3hokkAddFWYnc29RsVAXRxDT6Fd+W55l/gOA7gkXNppuWaWb+LRqjhS6wbuaduZDaQ5S/U+CHsTwtv8AlNl0b3EQO4BEOJ4SHkSSMpnTj3pptrG4dFFzKKFArY7L1HvBrTkBkgRJ7gdApGJ7T0rS7BoUSHUgAXOdEtIGZpHLlqr24qOp9rkgLbN4fXzj62NnvEgj0Hmq4n5aYs1W0bhgmLU69JtWmZbUbI6c2nqDp4Kfa0xqsf8AhXjxa99q49l5zM6OjUeI18FqtvXyjTikl+XQy2rIu0NsHNgJWDW/yrRg5hzvFzifum7q6zPDRxKsL14DAwcAEv0a6VETC68ve0949ihDb+1Hy9AAJlXLLsNuma/UAf3jB91aY9hIqNIIQ+HcYH/D4ipaGk76HuAnlvj1VftPgv8As8XDB+A69ymWdy3D6gY/Rr3l09CI9wom2G0oqtcxgBbGpXdB9I2N7W06luG095bDggFw1Sp1XFdKhLsZrhRqj+AUi7q5W9eCrA4q8VoSRJe/RPWGJvpvD6biC3cRzVc866pyiNE/jSJ2X79oa1R01Khcf1iUs4y4cQqRoUinSJU2PRbU8ReTMq6sdsrmmIFQkcn9oeqqbHDiQpr8P0SeSQfCwvwb4itcQ25aGz9bBp+83gOqNWEEAgggiQRuI6LCrikQjj4a7Qkk2tQ8C6nPCPxM+48VSMrJThXDa4Tb2p5cLURSG9qqrntVY4M08d5V09qoqTu279o+6lmeiuFbslsppuszRPtKRVCz/DQUt3QUBtKCri4CguZqkY5UYlQlZ9tbbQWkcyFqF1S0QBtlbwwnkQU+LUkJP1KjYmyL7qAYc1mdpHNpC2W3rEtEiDxHI8VjOxt98q/oOJ0c8MPc8ZfchbZWpZTKfNH9WDG9UQ7psOBHNOXmYtnMZIXa+sL1XcoIdgvdUiw5gdQZnrwRi7EppNqROdgd5iUKY3UDQVY7O4gKlmGzrSLmHu/E30d6JoiSATbfE3VXQWwGzBQxSrOgtkwUYbV0gXEIatqGm5PF6OZVvCSpV9Sgwobzoe5UWxSuu6uZ3QJmE5lTdQrVEkxkqVSZoowCsadOV03QIirejJRBheFZiNExhWHZjuR7guEwBoss5looj2mDw3ck3Vl0RM+jAVXeNULKgbiVuqvCb80bmnVH+XUafCdR5SrzGnRKFc3a8VpxkZo+s16F4LqqZhqo1DW6o8cnn3RS4IYvmxXeOZB8wpZuFsPSXSdovVCm6JS3qF6ND6V1y6FHLk7ehRGVFNsZCLooR2wt5t3nkAfVF10dxQ9tLSm2q9GH3BTR9kc+GWscRBG8QR3iCPULe8HxMXFrTqj62Ano4DX1WBTuHOf6LSfhdjE0325P4Dmb3O3jz91rzLVmfGw8+XKauKR4KfTanbloDZ6LEi7M72lDgFXbO3hpVjM/LqhrXngCTDHeZPmrzakhMYZh4dbPJG92n7oH3KFjJKtlhe7IZ3ZnEnoqy92eFPcNy0S0IdTa78zQfQKj2iAATNCL+GaYvhoy6BCV1TgELSMQoy1BeN20GYT45AkgYemKifc3U96YqHVb0Z5M5SGoRDhtjmIVLY0szwtFwDDIAkalRzyofGrLDAsH3aIztrQNCYwuyAAKtMmiydLUV9yxUWImAVf3e5C+MVdCgMCOO3Gqo7WnmqNaN7nAeZA+6m4tVlykbF2nzL6g3gKgce5na+y1wVIzzZ9OrqTK6CqGc6h3HmRWafzNHmDH3REqXaan2WP/ACujzH9FPIriVxupEWiU65RrZ6kFZlw1Mg3DJVbUEK5qNVbe0ZCRhRDzTI6T4j+yq7aenFrWP/CPsEqheZawY4/iJGvGRoubZVIsqp5sA8y0Ix6gy4Y88wR+1/NF3w2pE4g2NwY8nuAEepCEXD0BPutC+EttNarUP00mt/7jr6BbsvozJD2Rp7Wr17OXuTjQmsTqRTPcsK4aTO9oa8vjkVMs7vJat6lx83f0VZiplx71HvbqKDR0PuUsdso+Gn7M1s9rTdzZ7Ej7KvxmnmcV3YCrmsKX/UH/ALHKZidHVPLhJdBK6t5CEdpbcBvcUc3DEIbVM7JSRewsz+8bEqsVnie/vVaV6mPhln0t9nKOaqtQwanLw0cA0eclx8m+qzPZh8VCtM2LOerUPLKO7ST9ljz+xbFwNLZmiXVMLoEBRq9VRKEC+q70JY3V0KI75+iDsbrb0Y9OfAVxB8uRb8KLPNdPqf6dIx3vOUekoLrul3itR+FFnltqlT/UqADuY3+bitsUZZvRsJXpXVwpiQoFQsao5qDxyEjw1UsLzmggg8RCVrQU6YJ2b9FOaVWUm5XFp+lxHkrCm5YlrRuu9nXBQ7pminEKNct0XM4Atp6Zb22mC0yD1G5RNrsZFTDmOB1quaD3tkuHmrnaSlLCsvvLtxPyieyHFwHU6H2TYY3IOR1Eh1t3gAtY+FdpltXPI/xKno0Ae5Kyh4krdNkLP5dnRbGvywT3u7R91o/0PVGfH0IKZ1UDG6nYKnMEKmx2poVkfCy6AuInUqkxS57IHIK3xN+qFMQuJceiONbHb0bH8OHzh9P9qp/G5Xd+NEM/C2rOHt/Vq1R/5A/dFF5uRZL6DV2xCe0lHsFGd21DONslpU/o5k+Lt1b3FVyvMdowO53uqRenjf5Mk+k3CbjK8LbdgsPyW+cjWqc3huHoFiWDWZq16dMfW9o8J19F9F2NLLTaBuACz51sriej1zVhQKlRP3zoVXVr9VmLkXEKuhQTj1xvRJiVzogjF68lUxq2LJ6K3itw2Is/l2FEcXNLz+8SfaFitnQL3taN7nADxMfdfQlvRDGNYNzGho/dAH2WxGPIwsXF2F2FwoleBXSFxccDGM08twT+cB32Psu0XqRtPT1pu72/cfdQaL1imqkbcbuJNBTVwNF1jl6tuQGBbG6ehWR7Q0slXMOBWzYrTmVlm19pqU2J1I6e4lVhtH5lRjR9b2jzMfdfQdpShoA3AQPDRYn8NLM1bxk7qILz3gQ31I8luFA6J87uVE8a0OuMBD2OPV5cVOyhrFHzKgx10DMSd2kG3FSSe9F2LOhx6AoJqPVMKOmzYPhJV/3Jw5V3fwsRpXKAfg/U/wB2qjlW92hHhdK59YpUXoQxi50KK75u9C2KjQqLHRnGPU/x90+SGUZ41R1jmCEGQt+B6M2RbCv4b2We9afyCVuZ0Cyz4R2MufU8FqNY6KGV/orBaKfEq8IbuL7erbGau9Bt1c9oqCVlnoViV52UK3VSXKzvrjRUzjqteNUiEmEGwlp8y/ojg1+c9zQT/Jbcss+E1pNzUqf6dKPF5A9g5amVdGWe2FS6vLyU44Ukri8uOKraVv6CeT2/dUdudF5eWXN7GvB6kyml1dy8vJEVZSYlxWd7XUxC6vIR9kc+E/4P2zctxU+rO1s9IJ91ptNeXk0/diR4MXr9EO3ZXF5JIKAnG3av7j7IKqHReXlfBwXIah8G3n5Nf/mM/hK0YFeXkk/YEeEG+QvinFdXlKRWIEY2NJQRct/SOH6xXl5a/wDOZ8psHwopAWxPEuRpdHReXlCXWViCeMu0KB713aXl5LAeRW3T1BG9eXlshwzs1X4S0gLes7iarQT0DZHuUcOK8vKhmfT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106" name="AutoShape 10" descr="http://www.que.es/archivos/201002/culpa-normal-365xXx80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4108" name="Picture 12" descr="http://1.bp.blogspot.com/--i6cyH53OZg/UaiyypQQVAI/AAAAAAAAAIA/rFkTPqS8F-U/s1600/Misericordia%2Bde%2BDio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60032" y="3573016"/>
            <a:ext cx="3969022" cy="29767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Por ser pecadores…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196752"/>
          <a:ext cx="8507288" cy="521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Hay que hacer el Examen de Conciencia en relación a: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67544" y="76470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EXAMEN DE CONCIENCIA</a:t>
            </a:r>
            <a:br>
              <a:rPr lang="es-MX" dirty="0" smtClean="0"/>
            </a:br>
            <a:r>
              <a:rPr lang="es-MX" dirty="0" smtClean="0"/>
              <a:t>SUGERENCIAS….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67544" y="90872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Pecados capitales y virtudes contrarias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298</Words>
  <Application>Microsoft Office PowerPoint</Application>
  <PresentationFormat>Presentación en pantalla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¿QUÉ ES Y PARA QUE SIRVE EL EXAMEN DE CONCIENCIA?</vt:lpstr>
      <vt:lpstr>Diapositiva 2</vt:lpstr>
      <vt:lpstr>¿Cuál es el fin del examen de conciencia?</vt:lpstr>
      <vt:lpstr>Por ser pecadores…</vt:lpstr>
      <vt:lpstr>Hay que hacer el Examen de Conciencia en relación a:</vt:lpstr>
      <vt:lpstr>Diapositiva 6</vt:lpstr>
      <vt:lpstr>EXAMEN DE CONCIENCIA SUGERENCIAS….</vt:lpstr>
      <vt:lpstr>Diapositiva 8</vt:lpstr>
      <vt:lpstr>Pecados capitales y virtudes contrarias</vt:lpstr>
      <vt:lpstr>BIENAVENTURANZAS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ES Y PARA QUE SIRVE EL EXAMEN DE CONCIENCIA?</dc:title>
  <dc:creator>propietario</dc:creator>
  <cp:lastModifiedBy>propietario</cp:lastModifiedBy>
  <cp:revision>1</cp:revision>
  <dcterms:created xsi:type="dcterms:W3CDTF">2014-02-11T02:40:31Z</dcterms:created>
  <dcterms:modified xsi:type="dcterms:W3CDTF">2014-02-11T03:56:49Z</dcterms:modified>
</cp:coreProperties>
</file>