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1.xml" ContentType="application/vnd.openxmlformats-officedocument.drawingml.diagramData+xml"/>
  <Default Extension="rels" ContentType="application/vnd.openxmlformats-package.relationships+xml"/>
  <Default Extension="xml" ContentType="application/xml"/>
  <Override PartName="/ppt/slides/slide14.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diagrams/drawing10.xml" ContentType="application/vnd.ms-office.drawingml.diagramDrawing+xml"/>
  <Override PartName="/ppt/diagrams/layout11.xml" ContentType="application/vnd.openxmlformats-officedocument.drawingml.diagramLayout+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diagrams/colors12.xml" ContentType="application/vnd.openxmlformats-officedocument.drawingml.diagramColor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quickStyle12.xml" ContentType="application/vnd.openxmlformats-officedocument.drawingml.diagramStyle+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diagrams/layout12.xml" ContentType="application/vnd.openxmlformats-officedocument.drawingml.diagram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70" r:id="rId12"/>
    <p:sldId id="267" r:id="rId13"/>
    <p:sldId id="268" r:id="rId14"/>
    <p:sldId id="269" r:id="rId1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4" d="100"/>
          <a:sy n="44" d="100"/>
        </p:scale>
        <p:origin x="-65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B17B52-7799-43E6-BDC3-CC1E3FFA99E8}" type="doc">
      <dgm:prSet loTypeId="urn:microsoft.com/office/officeart/2005/8/layout/process2" loCatId="process" qsTypeId="urn:microsoft.com/office/officeart/2005/8/quickstyle/simple1" qsCatId="simple" csTypeId="urn:microsoft.com/office/officeart/2005/8/colors/colorful3" csCatId="colorful" phldr="1"/>
      <dgm:spPr/>
    </dgm:pt>
    <dgm:pt modelId="{CEDC8BCE-788F-485C-8CC2-83D2AE5B0BE2}">
      <dgm:prSet phldrT="[Texto]"/>
      <dgm:spPr/>
      <dgm:t>
        <a:bodyPr/>
        <a:lstStyle/>
        <a:p>
          <a:r>
            <a:rPr lang="es-MX" dirty="0" smtClean="0"/>
            <a:t>Aborda los problemas y riesgos del mundo actual donde triunfan el consumismo y el individualismo y no dejan espacio para los demás</a:t>
          </a:r>
          <a:endParaRPr lang="es-MX" dirty="0"/>
        </a:p>
      </dgm:t>
    </dgm:pt>
    <dgm:pt modelId="{00A483B5-1984-42C9-A066-18D6E3A5F970}" type="parTrans" cxnId="{89D46AF4-5F2A-4B17-96ED-4E5B71E2548C}">
      <dgm:prSet/>
      <dgm:spPr/>
      <dgm:t>
        <a:bodyPr/>
        <a:lstStyle/>
        <a:p>
          <a:endParaRPr lang="es-MX"/>
        </a:p>
      </dgm:t>
    </dgm:pt>
    <dgm:pt modelId="{B172C973-1660-4DB6-9731-9E6B4686BB34}" type="sibTrans" cxnId="{89D46AF4-5F2A-4B17-96ED-4E5B71E2548C}">
      <dgm:prSet/>
      <dgm:spPr/>
      <dgm:t>
        <a:bodyPr/>
        <a:lstStyle/>
        <a:p>
          <a:endParaRPr lang="es-MX"/>
        </a:p>
      </dgm:t>
    </dgm:pt>
    <dgm:pt modelId="{BC34D141-00BE-4382-A619-738CB0269147}">
      <dgm:prSet phldrT="[Texto]"/>
      <dgm:spPr/>
      <dgm:t>
        <a:bodyPr/>
        <a:lstStyle/>
        <a:p>
          <a:r>
            <a:rPr lang="es-MX" dirty="0" smtClean="0"/>
            <a:t>Establece las reglas para arraigar y desarrollar el bien. Comunicación con la experiencia de verdad, la alegría de evangelizar  y el derecho de todos de recibir el evangelio así como el deber de todo cristiano de difundir el evangelio sin excluir a nadie</a:t>
          </a:r>
          <a:endParaRPr lang="es-MX" dirty="0"/>
        </a:p>
      </dgm:t>
    </dgm:pt>
    <dgm:pt modelId="{1F854BA0-112C-40E7-B0E0-DAF547391C97}" type="parTrans" cxnId="{9A11A5A4-FFE5-4E41-BCC6-E30BB24C0733}">
      <dgm:prSet/>
      <dgm:spPr/>
      <dgm:t>
        <a:bodyPr/>
        <a:lstStyle/>
        <a:p>
          <a:endParaRPr lang="es-MX"/>
        </a:p>
      </dgm:t>
    </dgm:pt>
    <dgm:pt modelId="{D127F103-742E-4B65-B85A-0718D43FCE2A}" type="sibTrans" cxnId="{9A11A5A4-FFE5-4E41-BCC6-E30BB24C0733}">
      <dgm:prSet/>
      <dgm:spPr/>
      <dgm:t>
        <a:bodyPr/>
        <a:lstStyle/>
        <a:p>
          <a:endParaRPr lang="es-MX"/>
        </a:p>
      </dgm:t>
    </dgm:pt>
    <dgm:pt modelId="{E8DD05BA-AF85-4D06-AA33-1C7034849D6E}" type="pres">
      <dgm:prSet presAssocID="{B0B17B52-7799-43E6-BDC3-CC1E3FFA99E8}" presName="linearFlow" presStyleCnt="0">
        <dgm:presLayoutVars>
          <dgm:resizeHandles val="exact"/>
        </dgm:presLayoutVars>
      </dgm:prSet>
      <dgm:spPr/>
    </dgm:pt>
    <dgm:pt modelId="{9EE84451-D2DC-4705-9DF9-1A956E377733}" type="pres">
      <dgm:prSet presAssocID="{CEDC8BCE-788F-485C-8CC2-83D2AE5B0BE2}" presName="node" presStyleLbl="node1" presStyleIdx="0" presStyleCnt="2">
        <dgm:presLayoutVars>
          <dgm:bulletEnabled val="1"/>
        </dgm:presLayoutVars>
      </dgm:prSet>
      <dgm:spPr/>
      <dgm:t>
        <a:bodyPr/>
        <a:lstStyle/>
        <a:p>
          <a:endParaRPr lang="es-MX"/>
        </a:p>
      </dgm:t>
    </dgm:pt>
    <dgm:pt modelId="{F0D8D242-A945-406D-A349-505B442C2F7A}" type="pres">
      <dgm:prSet presAssocID="{B172C973-1660-4DB6-9731-9E6B4686BB34}" presName="sibTrans" presStyleLbl="sibTrans2D1" presStyleIdx="0" presStyleCnt="1"/>
      <dgm:spPr/>
      <dgm:t>
        <a:bodyPr/>
        <a:lstStyle/>
        <a:p>
          <a:endParaRPr lang="es-MX"/>
        </a:p>
      </dgm:t>
    </dgm:pt>
    <dgm:pt modelId="{AFDF1BF4-EBA4-4E3B-8F70-92AF066CCE91}" type="pres">
      <dgm:prSet presAssocID="{B172C973-1660-4DB6-9731-9E6B4686BB34}" presName="connectorText" presStyleLbl="sibTrans2D1" presStyleIdx="0" presStyleCnt="1"/>
      <dgm:spPr/>
      <dgm:t>
        <a:bodyPr/>
        <a:lstStyle/>
        <a:p>
          <a:endParaRPr lang="es-MX"/>
        </a:p>
      </dgm:t>
    </dgm:pt>
    <dgm:pt modelId="{62AFA67F-3350-4347-8917-EE4B1ABBE05B}" type="pres">
      <dgm:prSet presAssocID="{BC34D141-00BE-4382-A619-738CB0269147}" presName="node" presStyleLbl="node1" presStyleIdx="1" presStyleCnt="2">
        <dgm:presLayoutVars>
          <dgm:bulletEnabled val="1"/>
        </dgm:presLayoutVars>
      </dgm:prSet>
      <dgm:spPr/>
      <dgm:t>
        <a:bodyPr/>
        <a:lstStyle/>
        <a:p>
          <a:endParaRPr lang="es-MX"/>
        </a:p>
      </dgm:t>
    </dgm:pt>
  </dgm:ptLst>
  <dgm:cxnLst>
    <dgm:cxn modelId="{9A11A5A4-FFE5-4E41-BCC6-E30BB24C0733}" srcId="{B0B17B52-7799-43E6-BDC3-CC1E3FFA99E8}" destId="{BC34D141-00BE-4382-A619-738CB0269147}" srcOrd="1" destOrd="0" parTransId="{1F854BA0-112C-40E7-B0E0-DAF547391C97}" sibTransId="{D127F103-742E-4B65-B85A-0718D43FCE2A}"/>
    <dgm:cxn modelId="{A6C6CEB7-884E-4399-9709-9AED866CC3BB}" type="presOf" srcId="{CEDC8BCE-788F-485C-8CC2-83D2AE5B0BE2}" destId="{9EE84451-D2DC-4705-9DF9-1A956E377733}" srcOrd="0" destOrd="0" presId="urn:microsoft.com/office/officeart/2005/8/layout/process2"/>
    <dgm:cxn modelId="{DEC2041A-5110-4C1A-9EA1-ACF042E45678}" type="presOf" srcId="{BC34D141-00BE-4382-A619-738CB0269147}" destId="{62AFA67F-3350-4347-8917-EE4B1ABBE05B}" srcOrd="0" destOrd="0" presId="urn:microsoft.com/office/officeart/2005/8/layout/process2"/>
    <dgm:cxn modelId="{89D46AF4-5F2A-4B17-96ED-4E5B71E2548C}" srcId="{B0B17B52-7799-43E6-BDC3-CC1E3FFA99E8}" destId="{CEDC8BCE-788F-485C-8CC2-83D2AE5B0BE2}" srcOrd="0" destOrd="0" parTransId="{00A483B5-1984-42C9-A066-18D6E3A5F970}" sibTransId="{B172C973-1660-4DB6-9731-9E6B4686BB34}"/>
    <dgm:cxn modelId="{789F5D5E-40DC-4560-9207-6207BE251C0A}" type="presOf" srcId="{B172C973-1660-4DB6-9731-9E6B4686BB34}" destId="{F0D8D242-A945-406D-A349-505B442C2F7A}" srcOrd="0" destOrd="0" presId="urn:microsoft.com/office/officeart/2005/8/layout/process2"/>
    <dgm:cxn modelId="{23A80B7F-AF65-4B45-A8AA-E7C69FB2542A}" type="presOf" srcId="{B0B17B52-7799-43E6-BDC3-CC1E3FFA99E8}" destId="{E8DD05BA-AF85-4D06-AA33-1C7034849D6E}" srcOrd="0" destOrd="0" presId="urn:microsoft.com/office/officeart/2005/8/layout/process2"/>
    <dgm:cxn modelId="{8E7E1269-F933-4525-AD39-2B6D63807BCA}" type="presOf" srcId="{B172C973-1660-4DB6-9731-9E6B4686BB34}" destId="{AFDF1BF4-EBA4-4E3B-8F70-92AF066CCE91}" srcOrd="1" destOrd="0" presId="urn:microsoft.com/office/officeart/2005/8/layout/process2"/>
    <dgm:cxn modelId="{B371E67F-30F1-44C4-81FF-A753F4BBD6CD}" type="presParOf" srcId="{E8DD05BA-AF85-4D06-AA33-1C7034849D6E}" destId="{9EE84451-D2DC-4705-9DF9-1A956E377733}" srcOrd="0" destOrd="0" presId="urn:microsoft.com/office/officeart/2005/8/layout/process2"/>
    <dgm:cxn modelId="{7FBC8B61-F1E6-4B61-B412-75385A2B2F37}" type="presParOf" srcId="{E8DD05BA-AF85-4D06-AA33-1C7034849D6E}" destId="{F0D8D242-A945-406D-A349-505B442C2F7A}" srcOrd="1" destOrd="0" presId="urn:microsoft.com/office/officeart/2005/8/layout/process2"/>
    <dgm:cxn modelId="{CAB153E8-DDF2-43D7-915E-12DB262F22A3}" type="presParOf" srcId="{F0D8D242-A945-406D-A349-505B442C2F7A}" destId="{AFDF1BF4-EBA4-4E3B-8F70-92AF066CCE91}" srcOrd="0" destOrd="0" presId="urn:microsoft.com/office/officeart/2005/8/layout/process2"/>
    <dgm:cxn modelId="{A1E37879-4D26-4773-928A-3CD94562D54B}" type="presParOf" srcId="{E8DD05BA-AF85-4D06-AA33-1C7034849D6E}" destId="{62AFA67F-3350-4347-8917-EE4B1ABBE05B}" srcOrd="2" destOrd="0" presId="urn:microsoft.com/office/officeart/2005/8/layout/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B40EABE-2A67-44A5-9497-04F46F344153}" type="doc">
      <dgm:prSet loTypeId="urn:microsoft.com/office/officeart/2005/8/layout/pyramid2" loCatId="list" qsTypeId="urn:microsoft.com/office/officeart/2005/8/quickstyle/3d5" qsCatId="3D" csTypeId="urn:microsoft.com/office/officeart/2005/8/colors/accent0_3" csCatId="mainScheme" phldr="1"/>
      <dgm:spPr/>
    </dgm:pt>
    <dgm:pt modelId="{9AA0878A-924E-47D1-A3B0-706D36B7901F}">
      <dgm:prSet phldrT="[Texto]"/>
      <dgm:spPr/>
      <dgm:t>
        <a:bodyPr/>
        <a:lstStyle/>
        <a:p>
          <a:r>
            <a:rPr lang="es-MX" dirty="0" smtClean="0"/>
            <a:t>“El debido respeto a las minorías agnósticas no debe imponerse de un modo arbitrario que silencie las convicciones de mayorías creyentes o ignore la riqueza de las tradiciones religiosas. Eso a la larga fomentaría más el resentimiento, que la tolerancia y la paz”</a:t>
          </a:r>
          <a:endParaRPr lang="es-MX" dirty="0"/>
        </a:p>
      </dgm:t>
    </dgm:pt>
    <dgm:pt modelId="{AF4385D7-0634-4493-A8FA-9D1F695DA2C8}" type="parTrans" cxnId="{13C7994F-3C37-4FE4-A0B0-115C5C029544}">
      <dgm:prSet/>
      <dgm:spPr/>
      <dgm:t>
        <a:bodyPr/>
        <a:lstStyle/>
        <a:p>
          <a:endParaRPr lang="es-MX"/>
        </a:p>
      </dgm:t>
    </dgm:pt>
    <dgm:pt modelId="{A79606E1-029E-4E1F-A331-11A2AE7137BC}" type="sibTrans" cxnId="{13C7994F-3C37-4FE4-A0B0-115C5C029544}">
      <dgm:prSet/>
      <dgm:spPr/>
      <dgm:t>
        <a:bodyPr/>
        <a:lstStyle/>
        <a:p>
          <a:endParaRPr lang="es-MX"/>
        </a:p>
      </dgm:t>
    </dgm:pt>
    <dgm:pt modelId="{6C1F3B47-1066-4145-92F4-BBCBD64FD93B}" type="pres">
      <dgm:prSet presAssocID="{DB40EABE-2A67-44A5-9497-04F46F344153}" presName="compositeShape" presStyleCnt="0">
        <dgm:presLayoutVars>
          <dgm:dir/>
          <dgm:resizeHandles/>
        </dgm:presLayoutVars>
      </dgm:prSet>
      <dgm:spPr/>
    </dgm:pt>
    <dgm:pt modelId="{54504352-9ACD-4D7E-926E-34480E1B4DAB}" type="pres">
      <dgm:prSet presAssocID="{DB40EABE-2A67-44A5-9497-04F46F344153}" presName="pyramid" presStyleLbl="node1" presStyleIdx="0" presStyleCnt="1"/>
      <dgm:spPr/>
    </dgm:pt>
    <dgm:pt modelId="{E30DAED7-3FF0-4205-8447-496CD6B3BF58}" type="pres">
      <dgm:prSet presAssocID="{DB40EABE-2A67-44A5-9497-04F46F344153}" presName="theList" presStyleCnt="0"/>
      <dgm:spPr/>
    </dgm:pt>
    <dgm:pt modelId="{D483985C-5E04-4C2D-B770-D003343A8909}" type="pres">
      <dgm:prSet presAssocID="{9AA0878A-924E-47D1-A3B0-706D36B7901F}" presName="aNode" presStyleLbl="fgAcc1" presStyleIdx="0" presStyleCnt="1">
        <dgm:presLayoutVars>
          <dgm:bulletEnabled val="1"/>
        </dgm:presLayoutVars>
      </dgm:prSet>
      <dgm:spPr/>
      <dgm:t>
        <a:bodyPr/>
        <a:lstStyle/>
        <a:p>
          <a:endParaRPr lang="es-MX"/>
        </a:p>
      </dgm:t>
    </dgm:pt>
    <dgm:pt modelId="{5E368F62-C2F3-4D60-B82C-B0E6F25938DA}" type="pres">
      <dgm:prSet presAssocID="{9AA0878A-924E-47D1-A3B0-706D36B7901F}" presName="aSpace" presStyleCnt="0"/>
      <dgm:spPr/>
    </dgm:pt>
  </dgm:ptLst>
  <dgm:cxnLst>
    <dgm:cxn modelId="{42CC2997-C398-4073-BDCA-0311F772999D}" type="presOf" srcId="{DB40EABE-2A67-44A5-9497-04F46F344153}" destId="{6C1F3B47-1066-4145-92F4-BBCBD64FD93B}" srcOrd="0" destOrd="0" presId="urn:microsoft.com/office/officeart/2005/8/layout/pyramid2"/>
    <dgm:cxn modelId="{2FFF20D1-23AB-4EB3-8153-FB692BC90F68}" type="presOf" srcId="{9AA0878A-924E-47D1-A3B0-706D36B7901F}" destId="{D483985C-5E04-4C2D-B770-D003343A8909}" srcOrd="0" destOrd="0" presId="urn:microsoft.com/office/officeart/2005/8/layout/pyramid2"/>
    <dgm:cxn modelId="{13C7994F-3C37-4FE4-A0B0-115C5C029544}" srcId="{DB40EABE-2A67-44A5-9497-04F46F344153}" destId="{9AA0878A-924E-47D1-A3B0-706D36B7901F}" srcOrd="0" destOrd="0" parTransId="{AF4385D7-0634-4493-A8FA-9D1F695DA2C8}" sibTransId="{A79606E1-029E-4E1F-A331-11A2AE7137BC}"/>
    <dgm:cxn modelId="{6FEDBB79-67D4-4591-B285-302795124D59}" type="presParOf" srcId="{6C1F3B47-1066-4145-92F4-BBCBD64FD93B}" destId="{54504352-9ACD-4D7E-926E-34480E1B4DAB}" srcOrd="0" destOrd="0" presId="urn:microsoft.com/office/officeart/2005/8/layout/pyramid2"/>
    <dgm:cxn modelId="{A51263E7-2DA6-4162-95FF-0B4A887CCB52}" type="presParOf" srcId="{6C1F3B47-1066-4145-92F4-BBCBD64FD93B}" destId="{E30DAED7-3FF0-4205-8447-496CD6B3BF58}" srcOrd="1" destOrd="0" presId="urn:microsoft.com/office/officeart/2005/8/layout/pyramid2"/>
    <dgm:cxn modelId="{27BD0F51-B63E-4673-B1C2-519733E2CE75}" type="presParOf" srcId="{E30DAED7-3FF0-4205-8447-496CD6B3BF58}" destId="{D483985C-5E04-4C2D-B770-D003343A8909}" srcOrd="0" destOrd="0" presId="urn:microsoft.com/office/officeart/2005/8/layout/pyramid2"/>
    <dgm:cxn modelId="{C40A712E-8C32-4697-8D02-F8BA072BA42D}" type="presParOf" srcId="{E30DAED7-3FF0-4205-8447-496CD6B3BF58}" destId="{5E368F62-C2F3-4D60-B82C-B0E6F25938DA}" srcOrd="1" destOrd="0" presId="urn:microsoft.com/office/officeart/2005/8/layout/pyramid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430CD67-BCB4-4113-B436-E158370CFDE5}" type="doc">
      <dgm:prSet loTypeId="urn:microsoft.com/office/officeart/2005/8/layout/cycle3" loCatId="cycle" qsTypeId="urn:microsoft.com/office/officeart/2005/8/quickstyle/simple4" qsCatId="simple" csTypeId="urn:microsoft.com/office/officeart/2005/8/colors/colorful3" csCatId="colorful" phldr="1"/>
      <dgm:spPr/>
      <dgm:t>
        <a:bodyPr/>
        <a:lstStyle/>
        <a:p>
          <a:endParaRPr lang="es-MX"/>
        </a:p>
      </dgm:t>
    </dgm:pt>
    <dgm:pt modelId="{BE2B01A8-6A96-44FB-B6C1-395B00F426A7}">
      <dgm:prSet phldrT="[Texto]"/>
      <dgm:spPr/>
      <dgm:t>
        <a:bodyPr/>
        <a:lstStyle/>
        <a:p>
          <a:r>
            <a:rPr lang="es-MX" dirty="0" smtClean="0"/>
            <a:t>La evangelización con Espíritu es la que “arde” en los corazones</a:t>
          </a:r>
          <a:endParaRPr lang="es-MX" dirty="0"/>
        </a:p>
      </dgm:t>
    </dgm:pt>
    <dgm:pt modelId="{D7EA35F1-0AE7-4658-B268-EEEF63D77357}" type="parTrans" cxnId="{9D094899-086D-4138-B247-620CC4E1F816}">
      <dgm:prSet/>
      <dgm:spPr/>
      <dgm:t>
        <a:bodyPr/>
        <a:lstStyle/>
        <a:p>
          <a:endParaRPr lang="es-MX"/>
        </a:p>
      </dgm:t>
    </dgm:pt>
    <dgm:pt modelId="{AA452A7F-32DA-4B03-9A5F-DC70F49D3BF8}" type="sibTrans" cxnId="{9D094899-086D-4138-B247-620CC4E1F816}">
      <dgm:prSet/>
      <dgm:spPr/>
      <dgm:t>
        <a:bodyPr/>
        <a:lstStyle/>
        <a:p>
          <a:endParaRPr lang="es-MX"/>
        </a:p>
      </dgm:t>
    </dgm:pt>
    <dgm:pt modelId="{5BACE2DF-3F1D-43F7-BAC3-3C4E17CBA255}">
      <dgm:prSet phldrT="[Texto]"/>
      <dgm:spPr/>
      <dgm:t>
        <a:bodyPr/>
        <a:lstStyle/>
        <a:p>
          <a:r>
            <a:rPr lang="es-MX" dirty="0" smtClean="0"/>
            <a:t>No es el “cumplimiento” aburrido que hago de la evangelización</a:t>
          </a:r>
          <a:endParaRPr lang="es-MX" dirty="0"/>
        </a:p>
      </dgm:t>
    </dgm:pt>
    <dgm:pt modelId="{0A3034F6-425E-4D71-8D90-23A4BC1AAE0E}" type="parTrans" cxnId="{546344F7-5B17-4F2C-9933-A4A20C10CF70}">
      <dgm:prSet/>
      <dgm:spPr/>
      <dgm:t>
        <a:bodyPr/>
        <a:lstStyle/>
        <a:p>
          <a:endParaRPr lang="es-MX"/>
        </a:p>
      </dgm:t>
    </dgm:pt>
    <dgm:pt modelId="{21D22BFE-D3B6-4703-A035-024BDB0FA2C0}" type="sibTrans" cxnId="{546344F7-5B17-4F2C-9933-A4A20C10CF70}">
      <dgm:prSet/>
      <dgm:spPr/>
      <dgm:t>
        <a:bodyPr/>
        <a:lstStyle/>
        <a:p>
          <a:endParaRPr lang="es-MX"/>
        </a:p>
      </dgm:t>
    </dgm:pt>
    <dgm:pt modelId="{CFB376E7-9C22-4915-8E48-D962CD5B4092}">
      <dgm:prSet phldrT="[Texto]"/>
      <dgm:spPr/>
      <dgm:t>
        <a:bodyPr/>
        <a:lstStyle/>
        <a:p>
          <a:r>
            <a:rPr lang="es-MX" dirty="0" smtClean="0"/>
            <a:t>Es el fuego del ES el que contagia con fervor, alegría generosidad, audacia y amor</a:t>
          </a:r>
          <a:endParaRPr lang="es-MX" dirty="0"/>
        </a:p>
      </dgm:t>
    </dgm:pt>
    <dgm:pt modelId="{4D01FF4F-6934-47BE-9BA1-2D26313DE7B1}" type="parTrans" cxnId="{D4FB0B74-EC6D-42FF-B68B-469CDF8478BF}">
      <dgm:prSet/>
      <dgm:spPr/>
      <dgm:t>
        <a:bodyPr/>
        <a:lstStyle/>
        <a:p>
          <a:endParaRPr lang="es-MX"/>
        </a:p>
      </dgm:t>
    </dgm:pt>
    <dgm:pt modelId="{4F108410-0286-415E-A0AC-ABADC7DEC36E}" type="sibTrans" cxnId="{D4FB0B74-EC6D-42FF-B68B-469CDF8478BF}">
      <dgm:prSet/>
      <dgm:spPr/>
      <dgm:t>
        <a:bodyPr/>
        <a:lstStyle/>
        <a:p>
          <a:endParaRPr lang="es-MX"/>
        </a:p>
      </dgm:t>
    </dgm:pt>
    <dgm:pt modelId="{F70D0BF8-E00F-46CA-BC38-1B41B8931972}">
      <dgm:prSet phldrT="[Texto]"/>
      <dgm:spPr/>
      <dgm:t>
        <a:bodyPr/>
        <a:lstStyle/>
        <a:p>
          <a:r>
            <a:rPr lang="es-MX" dirty="0" smtClean="0"/>
            <a:t>La “Misión” Es el corazón del pueblo cristiano iluminado por el ES y con María al centro</a:t>
          </a:r>
          <a:endParaRPr lang="es-MX" dirty="0"/>
        </a:p>
      </dgm:t>
    </dgm:pt>
    <dgm:pt modelId="{BA9BA3B7-1230-4CD4-813E-E652342E5E6A}" type="parTrans" cxnId="{1ECAC9F3-C030-4369-A9D6-865883575D43}">
      <dgm:prSet/>
      <dgm:spPr/>
      <dgm:t>
        <a:bodyPr/>
        <a:lstStyle/>
        <a:p>
          <a:endParaRPr lang="es-MX"/>
        </a:p>
      </dgm:t>
    </dgm:pt>
    <dgm:pt modelId="{BC0F01BB-32F7-4237-8D9C-B60DF8E38D67}" type="sibTrans" cxnId="{1ECAC9F3-C030-4369-A9D6-865883575D43}">
      <dgm:prSet/>
      <dgm:spPr/>
      <dgm:t>
        <a:bodyPr/>
        <a:lstStyle/>
        <a:p>
          <a:endParaRPr lang="es-MX"/>
        </a:p>
      </dgm:t>
    </dgm:pt>
    <dgm:pt modelId="{396600B4-F9FF-4C02-8167-325EB0C813FD}">
      <dgm:prSet phldrT="[Texto]"/>
      <dgm:spPr/>
      <dgm:t>
        <a:bodyPr/>
        <a:lstStyle/>
        <a:p>
          <a:r>
            <a:rPr lang="es-MX" dirty="0" smtClean="0"/>
            <a:t>Cada vez que miramos a María, vemos  la ternura y el cariño que son virtudes  de los fuertes</a:t>
          </a:r>
          <a:endParaRPr lang="es-MX" dirty="0"/>
        </a:p>
      </dgm:t>
    </dgm:pt>
    <dgm:pt modelId="{E77E3CF0-8841-441D-9A60-C1F5CDE7D3D7}" type="parTrans" cxnId="{3031FD32-E2D0-42F3-8AC4-BDEBECED5AFA}">
      <dgm:prSet/>
      <dgm:spPr/>
      <dgm:t>
        <a:bodyPr/>
        <a:lstStyle/>
        <a:p>
          <a:endParaRPr lang="es-MX"/>
        </a:p>
      </dgm:t>
    </dgm:pt>
    <dgm:pt modelId="{08E03925-F915-468F-8B13-A8CB53B5C802}" type="sibTrans" cxnId="{3031FD32-E2D0-42F3-8AC4-BDEBECED5AFA}">
      <dgm:prSet/>
      <dgm:spPr/>
      <dgm:t>
        <a:bodyPr/>
        <a:lstStyle/>
        <a:p>
          <a:endParaRPr lang="es-MX"/>
        </a:p>
      </dgm:t>
    </dgm:pt>
    <dgm:pt modelId="{FB34809E-F16F-477A-8ACB-8256EF5E1975}" type="pres">
      <dgm:prSet presAssocID="{D430CD67-BCB4-4113-B436-E158370CFDE5}" presName="Name0" presStyleCnt="0">
        <dgm:presLayoutVars>
          <dgm:dir/>
          <dgm:resizeHandles val="exact"/>
        </dgm:presLayoutVars>
      </dgm:prSet>
      <dgm:spPr/>
      <dgm:t>
        <a:bodyPr/>
        <a:lstStyle/>
        <a:p>
          <a:endParaRPr lang="es-MX"/>
        </a:p>
      </dgm:t>
    </dgm:pt>
    <dgm:pt modelId="{142B02C6-E445-48C7-B174-607B37388417}" type="pres">
      <dgm:prSet presAssocID="{D430CD67-BCB4-4113-B436-E158370CFDE5}" presName="cycle" presStyleCnt="0"/>
      <dgm:spPr/>
    </dgm:pt>
    <dgm:pt modelId="{7CF39A71-C983-4823-9D23-F6564051ED9A}" type="pres">
      <dgm:prSet presAssocID="{BE2B01A8-6A96-44FB-B6C1-395B00F426A7}" presName="nodeFirstNode" presStyleLbl="node1" presStyleIdx="0" presStyleCnt="5">
        <dgm:presLayoutVars>
          <dgm:bulletEnabled val="1"/>
        </dgm:presLayoutVars>
      </dgm:prSet>
      <dgm:spPr/>
      <dgm:t>
        <a:bodyPr/>
        <a:lstStyle/>
        <a:p>
          <a:endParaRPr lang="es-MX"/>
        </a:p>
      </dgm:t>
    </dgm:pt>
    <dgm:pt modelId="{B8D80512-505E-4C93-8211-2C6695CBA4B9}" type="pres">
      <dgm:prSet presAssocID="{AA452A7F-32DA-4B03-9A5F-DC70F49D3BF8}" presName="sibTransFirstNode" presStyleLbl="bgShp" presStyleIdx="0" presStyleCnt="1"/>
      <dgm:spPr/>
      <dgm:t>
        <a:bodyPr/>
        <a:lstStyle/>
        <a:p>
          <a:endParaRPr lang="es-MX"/>
        </a:p>
      </dgm:t>
    </dgm:pt>
    <dgm:pt modelId="{079C84A4-0FB2-4AF6-8F6D-719B3D72A316}" type="pres">
      <dgm:prSet presAssocID="{5BACE2DF-3F1D-43F7-BAC3-3C4E17CBA255}" presName="nodeFollowingNodes" presStyleLbl="node1" presStyleIdx="1" presStyleCnt="5">
        <dgm:presLayoutVars>
          <dgm:bulletEnabled val="1"/>
        </dgm:presLayoutVars>
      </dgm:prSet>
      <dgm:spPr/>
      <dgm:t>
        <a:bodyPr/>
        <a:lstStyle/>
        <a:p>
          <a:endParaRPr lang="es-MX"/>
        </a:p>
      </dgm:t>
    </dgm:pt>
    <dgm:pt modelId="{8EEAC618-67EA-4598-B80B-FAF0E181B113}" type="pres">
      <dgm:prSet presAssocID="{CFB376E7-9C22-4915-8E48-D962CD5B4092}" presName="nodeFollowingNodes" presStyleLbl="node1" presStyleIdx="2" presStyleCnt="5">
        <dgm:presLayoutVars>
          <dgm:bulletEnabled val="1"/>
        </dgm:presLayoutVars>
      </dgm:prSet>
      <dgm:spPr/>
      <dgm:t>
        <a:bodyPr/>
        <a:lstStyle/>
        <a:p>
          <a:endParaRPr lang="es-MX"/>
        </a:p>
      </dgm:t>
    </dgm:pt>
    <dgm:pt modelId="{D00EC287-CEA2-4F67-BFCC-4951B71EC3B3}" type="pres">
      <dgm:prSet presAssocID="{F70D0BF8-E00F-46CA-BC38-1B41B8931972}" presName="nodeFollowingNodes" presStyleLbl="node1" presStyleIdx="3" presStyleCnt="5">
        <dgm:presLayoutVars>
          <dgm:bulletEnabled val="1"/>
        </dgm:presLayoutVars>
      </dgm:prSet>
      <dgm:spPr/>
      <dgm:t>
        <a:bodyPr/>
        <a:lstStyle/>
        <a:p>
          <a:endParaRPr lang="es-MX"/>
        </a:p>
      </dgm:t>
    </dgm:pt>
    <dgm:pt modelId="{072D6945-65DB-4C07-BBF4-7E6EBCB489F9}" type="pres">
      <dgm:prSet presAssocID="{396600B4-F9FF-4C02-8167-325EB0C813FD}" presName="nodeFollowingNodes" presStyleLbl="node1" presStyleIdx="4" presStyleCnt="5">
        <dgm:presLayoutVars>
          <dgm:bulletEnabled val="1"/>
        </dgm:presLayoutVars>
      </dgm:prSet>
      <dgm:spPr/>
      <dgm:t>
        <a:bodyPr/>
        <a:lstStyle/>
        <a:p>
          <a:endParaRPr lang="es-MX"/>
        </a:p>
      </dgm:t>
    </dgm:pt>
  </dgm:ptLst>
  <dgm:cxnLst>
    <dgm:cxn modelId="{1ECAC9F3-C030-4369-A9D6-865883575D43}" srcId="{D430CD67-BCB4-4113-B436-E158370CFDE5}" destId="{F70D0BF8-E00F-46CA-BC38-1B41B8931972}" srcOrd="3" destOrd="0" parTransId="{BA9BA3B7-1230-4CD4-813E-E652342E5E6A}" sibTransId="{BC0F01BB-32F7-4237-8D9C-B60DF8E38D67}"/>
    <dgm:cxn modelId="{98CDB2BE-9A92-4F14-959F-544E794BFE80}" type="presOf" srcId="{AA452A7F-32DA-4B03-9A5F-DC70F49D3BF8}" destId="{B8D80512-505E-4C93-8211-2C6695CBA4B9}" srcOrd="0" destOrd="0" presId="urn:microsoft.com/office/officeart/2005/8/layout/cycle3"/>
    <dgm:cxn modelId="{0398F016-A750-4EE7-87CB-3957B96DF70D}" type="presOf" srcId="{396600B4-F9FF-4C02-8167-325EB0C813FD}" destId="{072D6945-65DB-4C07-BBF4-7E6EBCB489F9}" srcOrd="0" destOrd="0" presId="urn:microsoft.com/office/officeart/2005/8/layout/cycle3"/>
    <dgm:cxn modelId="{FE886AD0-20DD-44E4-856F-FA97FA5848BC}" type="presOf" srcId="{5BACE2DF-3F1D-43F7-BAC3-3C4E17CBA255}" destId="{079C84A4-0FB2-4AF6-8F6D-719B3D72A316}" srcOrd="0" destOrd="0" presId="urn:microsoft.com/office/officeart/2005/8/layout/cycle3"/>
    <dgm:cxn modelId="{DF8BB07C-29DA-4CB4-B482-83E7D378660A}" type="presOf" srcId="{D430CD67-BCB4-4113-B436-E158370CFDE5}" destId="{FB34809E-F16F-477A-8ACB-8256EF5E1975}" srcOrd="0" destOrd="0" presId="urn:microsoft.com/office/officeart/2005/8/layout/cycle3"/>
    <dgm:cxn modelId="{D4FB0B74-EC6D-42FF-B68B-469CDF8478BF}" srcId="{D430CD67-BCB4-4113-B436-E158370CFDE5}" destId="{CFB376E7-9C22-4915-8E48-D962CD5B4092}" srcOrd="2" destOrd="0" parTransId="{4D01FF4F-6934-47BE-9BA1-2D26313DE7B1}" sibTransId="{4F108410-0286-415E-A0AC-ABADC7DEC36E}"/>
    <dgm:cxn modelId="{31C51579-96F4-48E1-AFCE-03E6618184B4}" type="presOf" srcId="{F70D0BF8-E00F-46CA-BC38-1B41B8931972}" destId="{D00EC287-CEA2-4F67-BFCC-4951B71EC3B3}" srcOrd="0" destOrd="0" presId="urn:microsoft.com/office/officeart/2005/8/layout/cycle3"/>
    <dgm:cxn modelId="{3031FD32-E2D0-42F3-8AC4-BDEBECED5AFA}" srcId="{D430CD67-BCB4-4113-B436-E158370CFDE5}" destId="{396600B4-F9FF-4C02-8167-325EB0C813FD}" srcOrd="4" destOrd="0" parTransId="{E77E3CF0-8841-441D-9A60-C1F5CDE7D3D7}" sibTransId="{08E03925-F915-468F-8B13-A8CB53B5C802}"/>
    <dgm:cxn modelId="{E3A6609B-8996-45C1-8CCF-1EC596D2EA34}" type="presOf" srcId="{BE2B01A8-6A96-44FB-B6C1-395B00F426A7}" destId="{7CF39A71-C983-4823-9D23-F6564051ED9A}" srcOrd="0" destOrd="0" presId="urn:microsoft.com/office/officeart/2005/8/layout/cycle3"/>
    <dgm:cxn modelId="{6D66A4F2-70AE-4935-9E28-775EFC15B200}" type="presOf" srcId="{CFB376E7-9C22-4915-8E48-D962CD5B4092}" destId="{8EEAC618-67EA-4598-B80B-FAF0E181B113}" srcOrd="0" destOrd="0" presId="urn:microsoft.com/office/officeart/2005/8/layout/cycle3"/>
    <dgm:cxn modelId="{9D094899-086D-4138-B247-620CC4E1F816}" srcId="{D430CD67-BCB4-4113-B436-E158370CFDE5}" destId="{BE2B01A8-6A96-44FB-B6C1-395B00F426A7}" srcOrd="0" destOrd="0" parTransId="{D7EA35F1-0AE7-4658-B268-EEEF63D77357}" sibTransId="{AA452A7F-32DA-4B03-9A5F-DC70F49D3BF8}"/>
    <dgm:cxn modelId="{546344F7-5B17-4F2C-9933-A4A20C10CF70}" srcId="{D430CD67-BCB4-4113-B436-E158370CFDE5}" destId="{5BACE2DF-3F1D-43F7-BAC3-3C4E17CBA255}" srcOrd="1" destOrd="0" parTransId="{0A3034F6-425E-4D71-8D90-23A4BC1AAE0E}" sibTransId="{21D22BFE-D3B6-4703-A035-024BDB0FA2C0}"/>
    <dgm:cxn modelId="{CDB14013-22C3-4F76-A591-8CE7A2594699}" type="presParOf" srcId="{FB34809E-F16F-477A-8ACB-8256EF5E1975}" destId="{142B02C6-E445-48C7-B174-607B37388417}" srcOrd="0" destOrd="0" presId="urn:microsoft.com/office/officeart/2005/8/layout/cycle3"/>
    <dgm:cxn modelId="{ECA0B2AC-3755-4422-84AE-D4FBC1525CEF}" type="presParOf" srcId="{142B02C6-E445-48C7-B174-607B37388417}" destId="{7CF39A71-C983-4823-9D23-F6564051ED9A}" srcOrd="0" destOrd="0" presId="urn:microsoft.com/office/officeart/2005/8/layout/cycle3"/>
    <dgm:cxn modelId="{9B464D9F-6D7B-4739-A7B7-BFBC759CD020}" type="presParOf" srcId="{142B02C6-E445-48C7-B174-607B37388417}" destId="{B8D80512-505E-4C93-8211-2C6695CBA4B9}" srcOrd="1" destOrd="0" presId="urn:microsoft.com/office/officeart/2005/8/layout/cycle3"/>
    <dgm:cxn modelId="{85721B02-D9C0-462C-B0FE-40B16EF53162}" type="presParOf" srcId="{142B02C6-E445-48C7-B174-607B37388417}" destId="{079C84A4-0FB2-4AF6-8F6D-719B3D72A316}" srcOrd="2" destOrd="0" presId="urn:microsoft.com/office/officeart/2005/8/layout/cycle3"/>
    <dgm:cxn modelId="{60EBDE35-6AC8-48EF-8AD7-70802D915AFF}" type="presParOf" srcId="{142B02C6-E445-48C7-B174-607B37388417}" destId="{8EEAC618-67EA-4598-B80B-FAF0E181B113}" srcOrd="3" destOrd="0" presId="urn:microsoft.com/office/officeart/2005/8/layout/cycle3"/>
    <dgm:cxn modelId="{E9B90B00-A7EF-4919-AF77-045522EB090E}" type="presParOf" srcId="{142B02C6-E445-48C7-B174-607B37388417}" destId="{D00EC287-CEA2-4F67-BFCC-4951B71EC3B3}" srcOrd="4" destOrd="0" presId="urn:microsoft.com/office/officeart/2005/8/layout/cycle3"/>
    <dgm:cxn modelId="{743009F4-ABA9-4F4C-AF3D-678D40AD25E5}" type="presParOf" srcId="{142B02C6-E445-48C7-B174-607B37388417}" destId="{072D6945-65DB-4C07-BBF4-7E6EBCB489F9}" srcOrd="5" destOrd="0" presId="urn:microsoft.com/office/officeart/2005/8/layout/cycle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44356FA0-9FCE-4450-9B66-F2462BC537BA}" type="doc">
      <dgm:prSet loTypeId="urn:microsoft.com/office/officeart/2005/8/layout/hList6" loCatId="list" qsTypeId="urn:microsoft.com/office/officeart/2005/8/quickstyle/3d5" qsCatId="3D" csTypeId="urn:microsoft.com/office/officeart/2005/8/colors/colorful4" csCatId="colorful" phldr="1"/>
      <dgm:spPr/>
      <dgm:t>
        <a:bodyPr/>
        <a:lstStyle/>
        <a:p>
          <a:endParaRPr lang="es-MX"/>
        </a:p>
      </dgm:t>
    </dgm:pt>
    <dgm:pt modelId="{FC6B057C-795C-4655-BE32-D228A51A8E10}">
      <dgm:prSet phldrT="[Texto]"/>
      <dgm:spPr/>
      <dgm:t>
        <a:bodyPr/>
        <a:lstStyle/>
        <a:p>
          <a:r>
            <a:rPr lang="es-MX" dirty="0" smtClean="0"/>
            <a:t>“Hay que reconocerse a sí mismo como marcado a fuego por esa misión de iluminar, bendecir, vivificar, levantar, sanar, liberar. </a:t>
          </a:r>
          <a:r>
            <a:rPr lang="es-MX" dirty="0" err="1" smtClean="0"/>
            <a:t>Alli</a:t>
          </a:r>
          <a:r>
            <a:rPr lang="es-MX" dirty="0" smtClean="0"/>
            <a:t> aparece la enfermera del alma, el político del alma, esos que han decidido a fondo ser con los demás y para los demás. Pero si uno separa la tarea por una parte y la propia privacidad por otra, todo se vuelve gris y estará permanentemente buscando reconocimientos o defendiendo sus propias necesidades”</a:t>
          </a:r>
          <a:endParaRPr lang="es-MX" dirty="0"/>
        </a:p>
      </dgm:t>
    </dgm:pt>
    <dgm:pt modelId="{F84767F6-1059-4096-A420-5BB1134C0B2B}" type="parTrans" cxnId="{844BC3E9-B087-44FE-AA98-9BBF1566C9D0}">
      <dgm:prSet/>
      <dgm:spPr/>
      <dgm:t>
        <a:bodyPr/>
        <a:lstStyle/>
        <a:p>
          <a:endParaRPr lang="es-MX"/>
        </a:p>
      </dgm:t>
    </dgm:pt>
    <dgm:pt modelId="{9A87D4F5-E851-4B11-B3F1-2F7B943B06B9}" type="sibTrans" cxnId="{844BC3E9-B087-44FE-AA98-9BBF1566C9D0}">
      <dgm:prSet/>
      <dgm:spPr/>
      <dgm:t>
        <a:bodyPr/>
        <a:lstStyle/>
        <a:p>
          <a:endParaRPr lang="es-MX"/>
        </a:p>
      </dgm:t>
    </dgm:pt>
    <dgm:pt modelId="{A08804B0-0073-4D11-8840-0136386153A3}" type="pres">
      <dgm:prSet presAssocID="{44356FA0-9FCE-4450-9B66-F2462BC537BA}" presName="Name0" presStyleCnt="0">
        <dgm:presLayoutVars>
          <dgm:dir/>
          <dgm:resizeHandles val="exact"/>
        </dgm:presLayoutVars>
      </dgm:prSet>
      <dgm:spPr/>
      <dgm:t>
        <a:bodyPr/>
        <a:lstStyle/>
        <a:p>
          <a:endParaRPr lang="es-MX"/>
        </a:p>
      </dgm:t>
    </dgm:pt>
    <dgm:pt modelId="{88CE2C18-190F-438B-96E1-8ACCFAA6681B}" type="pres">
      <dgm:prSet presAssocID="{FC6B057C-795C-4655-BE32-D228A51A8E10}" presName="node" presStyleLbl="node1" presStyleIdx="0" presStyleCnt="1">
        <dgm:presLayoutVars>
          <dgm:bulletEnabled val="1"/>
        </dgm:presLayoutVars>
      </dgm:prSet>
      <dgm:spPr/>
      <dgm:t>
        <a:bodyPr/>
        <a:lstStyle/>
        <a:p>
          <a:endParaRPr lang="es-MX"/>
        </a:p>
      </dgm:t>
    </dgm:pt>
  </dgm:ptLst>
  <dgm:cxnLst>
    <dgm:cxn modelId="{D122D90A-B438-4A26-A0A4-75F54210ECF8}" type="presOf" srcId="{FC6B057C-795C-4655-BE32-D228A51A8E10}" destId="{88CE2C18-190F-438B-96E1-8ACCFAA6681B}" srcOrd="0" destOrd="0" presId="urn:microsoft.com/office/officeart/2005/8/layout/hList6"/>
    <dgm:cxn modelId="{844BC3E9-B087-44FE-AA98-9BBF1566C9D0}" srcId="{44356FA0-9FCE-4450-9B66-F2462BC537BA}" destId="{FC6B057C-795C-4655-BE32-D228A51A8E10}" srcOrd="0" destOrd="0" parTransId="{F84767F6-1059-4096-A420-5BB1134C0B2B}" sibTransId="{9A87D4F5-E851-4B11-B3F1-2F7B943B06B9}"/>
    <dgm:cxn modelId="{8796C446-C374-48B1-8CA1-658F0F8FEA08}" type="presOf" srcId="{44356FA0-9FCE-4450-9B66-F2462BC537BA}" destId="{A08804B0-0073-4D11-8840-0136386153A3}" srcOrd="0" destOrd="0" presId="urn:microsoft.com/office/officeart/2005/8/layout/hList6"/>
    <dgm:cxn modelId="{BDD614F4-B60E-4FC2-9438-E8BFC360D50D}" type="presParOf" srcId="{A08804B0-0073-4D11-8840-0136386153A3}" destId="{88CE2C18-190F-438B-96E1-8ACCFAA6681B}" srcOrd="0"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5C4523A-2506-4C8A-B4EE-D789AEEEA505}" type="doc">
      <dgm:prSet loTypeId="urn:microsoft.com/office/officeart/2005/8/layout/cycle6" loCatId="cycle" qsTypeId="urn:microsoft.com/office/officeart/2005/8/quickstyle/simple4" qsCatId="simple" csTypeId="urn:microsoft.com/office/officeart/2005/8/colors/colorful3" csCatId="colorful" phldr="1"/>
      <dgm:spPr/>
      <dgm:t>
        <a:bodyPr/>
        <a:lstStyle/>
        <a:p>
          <a:endParaRPr lang="es-MX"/>
        </a:p>
      </dgm:t>
    </dgm:pt>
    <dgm:pt modelId="{D4DCA897-DE4E-475E-A588-364D5FC15161}">
      <dgm:prSet phldrT="[Texto]"/>
      <dgm:spPr/>
      <dgm:t>
        <a:bodyPr/>
        <a:lstStyle/>
        <a:p>
          <a:r>
            <a:rPr lang="es-MX" dirty="0" smtClean="0"/>
            <a:t>Capitulo 1</a:t>
          </a:r>
        </a:p>
        <a:p>
          <a:r>
            <a:rPr lang="es-MX" dirty="0" smtClean="0"/>
            <a:t>La Transformación Misionera de la Iglesia</a:t>
          </a:r>
          <a:endParaRPr lang="es-MX" dirty="0"/>
        </a:p>
      </dgm:t>
    </dgm:pt>
    <dgm:pt modelId="{3584D5C3-AC6F-4F4C-96BE-B7FBB6BBD90E}" type="parTrans" cxnId="{C0AFE7E4-E7DA-4AE8-9148-0242A3CCA353}">
      <dgm:prSet/>
      <dgm:spPr/>
      <dgm:t>
        <a:bodyPr/>
        <a:lstStyle/>
        <a:p>
          <a:endParaRPr lang="es-MX"/>
        </a:p>
      </dgm:t>
    </dgm:pt>
    <dgm:pt modelId="{0D548235-E7E3-4E83-BDFE-17DB06F67C8D}" type="sibTrans" cxnId="{C0AFE7E4-E7DA-4AE8-9148-0242A3CCA353}">
      <dgm:prSet/>
      <dgm:spPr/>
      <dgm:t>
        <a:bodyPr/>
        <a:lstStyle/>
        <a:p>
          <a:endParaRPr lang="es-MX"/>
        </a:p>
      </dgm:t>
    </dgm:pt>
    <dgm:pt modelId="{A0AAAAF8-8D93-41CD-9CA7-D56284C794A9}">
      <dgm:prSet phldrT="[Texto]"/>
      <dgm:spPr/>
      <dgm:t>
        <a:bodyPr/>
        <a:lstStyle/>
        <a:p>
          <a:r>
            <a:rPr lang="es-MX" dirty="0" smtClean="0"/>
            <a:t>Capitulo 2</a:t>
          </a:r>
        </a:p>
        <a:p>
          <a:r>
            <a:rPr lang="es-MX" dirty="0" smtClean="0"/>
            <a:t>En la crisis del compromiso comunitario</a:t>
          </a:r>
          <a:endParaRPr lang="es-MX" dirty="0"/>
        </a:p>
      </dgm:t>
    </dgm:pt>
    <dgm:pt modelId="{F13DDC97-D6A2-433E-A150-FA54D3CDF67E}" type="parTrans" cxnId="{66A54504-47CD-4DB1-BD03-3BE19B93B850}">
      <dgm:prSet/>
      <dgm:spPr/>
      <dgm:t>
        <a:bodyPr/>
        <a:lstStyle/>
        <a:p>
          <a:endParaRPr lang="es-MX"/>
        </a:p>
      </dgm:t>
    </dgm:pt>
    <dgm:pt modelId="{E467137B-9428-41EF-A4DA-8522A8220FBC}" type="sibTrans" cxnId="{66A54504-47CD-4DB1-BD03-3BE19B93B850}">
      <dgm:prSet/>
      <dgm:spPr/>
      <dgm:t>
        <a:bodyPr/>
        <a:lstStyle/>
        <a:p>
          <a:endParaRPr lang="es-MX"/>
        </a:p>
      </dgm:t>
    </dgm:pt>
    <dgm:pt modelId="{78C7CE2E-04B4-4BCE-BCD4-D5AA3413DDC0}">
      <dgm:prSet phldrT="[Texto]"/>
      <dgm:spPr/>
      <dgm:t>
        <a:bodyPr/>
        <a:lstStyle/>
        <a:p>
          <a:r>
            <a:rPr lang="es-MX" dirty="0" smtClean="0"/>
            <a:t>Capítulo 3</a:t>
          </a:r>
        </a:p>
        <a:p>
          <a:r>
            <a:rPr lang="es-MX" dirty="0" smtClean="0"/>
            <a:t>El Anuncio del Evangelio</a:t>
          </a:r>
          <a:endParaRPr lang="es-MX" dirty="0"/>
        </a:p>
      </dgm:t>
    </dgm:pt>
    <dgm:pt modelId="{51D3D86E-FB2F-4F83-BCA2-C2F5DE9A508E}" type="parTrans" cxnId="{DD95B821-3106-4DB5-9844-C03AD7C0234E}">
      <dgm:prSet/>
      <dgm:spPr/>
      <dgm:t>
        <a:bodyPr/>
        <a:lstStyle/>
        <a:p>
          <a:endParaRPr lang="es-MX"/>
        </a:p>
      </dgm:t>
    </dgm:pt>
    <dgm:pt modelId="{880E828D-7614-40D9-B6E3-F2FD0F1F11EF}" type="sibTrans" cxnId="{DD95B821-3106-4DB5-9844-C03AD7C0234E}">
      <dgm:prSet/>
      <dgm:spPr/>
      <dgm:t>
        <a:bodyPr/>
        <a:lstStyle/>
        <a:p>
          <a:endParaRPr lang="es-MX"/>
        </a:p>
      </dgm:t>
    </dgm:pt>
    <dgm:pt modelId="{537E0FD4-430A-427E-937A-9D5B7D76DA78}">
      <dgm:prSet phldrT="[Texto]"/>
      <dgm:spPr/>
      <dgm:t>
        <a:bodyPr/>
        <a:lstStyle/>
        <a:p>
          <a:r>
            <a:rPr lang="es-MX" dirty="0" smtClean="0"/>
            <a:t>Capítulo 4</a:t>
          </a:r>
        </a:p>
        <a:p>
          <a:r>
            <a:rPr lang="es-MX" dirty="0" smtClean="0"/>
            <a:t>La Dimensión Social de la Evangelización</a:t>
          </a:r>
          <a:endParaRPr lang="es-MX" dirty="0"/>
        </a:p>
      </dgm:t>
    </dgm:pt>
    <dgm:pt modelId="{F50FC7EC-87EA-49BD-A6A3-9A2BDD02B7CD}" type="parTrans" cxnId="{255604BA-9A30-4462-8133-26DEFAD8D062}">
      <dgm:prSet/>
      <dgm:spPr/>
      <dgm:t>
        <a:bodyPr/>
        <a:lstStyle/>
        <a:p>
          <a:endParaRPr lang="es-MX"/>
        </a:p>
      </dgm:t>
    </dgm:pt>
    <dgm:pt modelId="{6964E2F8-4D99-46F0-A0A1-E0664DEAEB16}" type="sibTrans" cxnId="{255604BA-9A30-4462-8133-26DEFAD8D062}">
      <dgm:prSet/>
      <dgm:spPr/>
      <dgm:t>
        <a:bodyPr/>
        <a:lstStyle/>
        <a:p>
          <a:endParaRPr lang="es-MX"/>
        </a:p>
      </dgm:t>
    </dgm:pt>
    <dgm:pt modelId="{242CE421-071A-400B-B0D7-3C4A1ECEF2B6}">
      <dgm:prSet phldrT="[Texto]"/>
      <dgm:spPr/>
      <dgm:t>
        <a:bodyPr/>
        <a:lstStyle/>
        <a:p>
          <a:r>
            <a:rPr lang="es-MX" dirty="0" smtClean="0"/>
            <a:t>Capítulo 5</a:t>
          </a:r>
        </a:p>
        <a:p>
          <a:r>
            <a:rPr lang="es-MX" dirty="0" smtClean="0"/>
            <a:t>Evangelizadores con Espíritu</a:t>
          </a:r>
          <a:endParaRPr lang="es-MX" dirty="0"/>
        </a:p>
      </dgm:t>
    </dgm:pt>
    <dgm:pt modelId="{375A826B-47C4-467D-A010-D577452E39EA}" type="parTrans" cxnId="{AE22BBE4-C2B7-4AFC-8D0C-50FE8EA77F87}">
      <dgm:prSet/>
      <dgm:spPr/>
      <dgm:t>
        <a:bodyPr/>
        <a:lstStyle/>
        <a:p>
          <a:endParaRPr lang="es-MX"/>
        </a:p>
      </dgm:t>
    </dgm:pt>
    <dgm:pt modelId="{E1B27A6B-275D-46D5-814F-6826ABC06A7F}" type="sibTrans" cxnId="{AE22BBE4-C2B7-4AFC-8D0C-50FE8EA77F87}">
      <dgm:prSet/>
      <dgm:spPr/>
      <dgm:t>
        <a:bodyPr/>
        <a:lstStyle/>
        <a:p>
          <a:endParaRPr lang="es-MX"/>
        </a:p>
      </dgm:t>
    </dgm:pt>
    <dgm:pt modelId="{47A94DF9-5665-4D77-A4DA-3B1937E1E6AF}" type="pres">
      <dgm:prSet presAssocID="{D5C4523A-2506-4C8A-B4EE-D789AEEEA505}" presName="cycle" presStyleCnt="0">
        <dgm:presLayoutVars>
          <dgm:dir/>
          <dgm:resizeHandles val="exact"/>
        </dgm:presLayoutVars>
      </dgm:prSet>
      <dgm:spPr/>
      <dgm:t>
        <a:bodyPr/>
        <a:lstStyle/>
        <a:p>
          <a:endParaRPr lang="es-MX"/>
        </a:p>
      </dgm:t>
    </dgm:pt>
    <dgm:pt modelId="{325D51AE-EDD7-400B-85AD-5B8EE658124C}" type="pres">
      <dgm:prSet presAssocID="{D4DCA897-DE4E-475E-A588-364D5FC15161}" presName="node" presStyleLbl="node1" presStyleIdx="0" presStyleCnt="5">
        <dgm:presLayoutVars>
          <dgm:bulletEnabled val="1"/>
        </dgm:presLayoutVars>
      </dgm:prSet>
      <dgm:spPr/>
      <dgm:t>
        <a:bodyPr/>
        <a:lstStyle/>
        <a:p>
          <a:endParaRPr lang="es-MX"/>
        </a:p>
      </dgm:t>
    </dgm:pt>
    <dgm:pt modelId="{137E5AE3-28EF-46CA-9B7A-D16CFA4A7E09}" type="pres">
      <dgm:prSet presAssocID="{D4DCA897-DE4E-475E-A588-364D5FC15161}" presName="spNode" presStyleCnt="0"/>
      <dgm:spPr/>
    </dgm:pt>
    <dgm:pt modelId="{A3C3E207-2DCC-491D-8CD5-686F559E5F42}" type="pres">
      <dgm:prSet presAssocID="{0D548235-E7E3-4E83-BDFE-17DB06F67C8D}" presName="sibTrans" presStyleLbl="sibTrans1D1" presStyleIdx="0" presStyleCnt="5"/>
      <dgm:spPr/>
      <dgm:t>
        <a:bodyPr/>
        <a:lstStyle/>
        <a:p>
          <a:endParaRPr lang="es-MX"/>
        </a:p>
      </dgm:t>
    </dgm:pt>
    <dgm:pt modelId="{1DB49B0E-4FC8-4FB4-8AE9-C4BD7B2CDF80}" type="pres">
      <dgm:prSet presAssocID="{A0AAAAF8-8D93-41CD-9CA7-D56284C794A9}" presName="node" presStyleLbl="node1" presStyleIdx="1" presStyleCnt="5">
        <dgm:presLayoutVars>
          <dgm:bulletEnabled val="1"/>
        </dgm:presLayoutVars>
      </dgm:prSet>
      <dgm:spPr/>
      <dgm:t>
        <a:bodyPr/>
        <a:lstStyle/>
        <a:p>
          <a:endParaRPr lang="es-MX"/>
        </a:p>
      </dgm:t>
    </dgm:pt>
    <dgm:pt modelId="{EEF16D6C-3403-4334-8F43-6BFC436E39D6}" type="pres">
      <dgm:prSet presAssocID="{A0AAAAF8-8D93-41CD-9CA7-D56284C794A9}" presName="spNode" presStyleCnt="0"/>
      <dgm:spPr/>
    </dgm:pt>
    <dgm:pt modelId="{CF644C06-6F20-4641-AF35-DE5E96DEA97E}" type="pres">
      <dgm:prSet presAssocID="{E467137B-9428-41EF-A4DA-8522A8220FBC}" presName="sibTrans" presStyleLbl="sibTrans1D1" presStyleIdx="1" presStyleCnt="5"/>
      <dgm:spPr/>
      <dgm:t>
        <a:bodyPr/>
        <a:lstStyle/>
        <a:p>
          <a:endParaRPr lang="es-MX"/>
        </a:p>
      </dgm:t>
    </dgm:pt>
    <dgm:pt modelId="{D0C75A87-9A7E-4CB9-8764-7193FFBA33F9}" type="pres">
      <dgm:prSet presAssocID="{78C7CE2E-04B4-4BCE-BCD4-D5AA3413DDC0}" presName="node" presStyleLbl="node1" presStyleIdx="2" presStyleCnt="5">
        <dgm:presLayoutVars>
          <dgm:bulletEnabled val="1"/>
        </dgm:presLayoutVars>
      </dgm:prSet>
      <dgm:spPr/>
      <dgm:t>
        <a:bodyPr/>
        <a:lstStyle/>
        <a:p>
          <a:endParaRPr lang="es-MX"/>
        </a:p>
      </dgm:t>
    </dgm:pt>
    <dgm:pt modelId="{471EFC74-0E01-466D-A74B-35D4C1202537}" type="pres">
      <dgm:prSet presAssocID="{78C7CE2E-04B4-4BCE-BCD4-D5AA3413DDC0}" presName="spNode" presStyleCnt="0"/>
      <dgm:spPr/>
    </dgm:pt>
    <dgm:pt modelId="{09F0F19B-9B4A-4A02-B9AA-17450185B752}" type="pres">
      <dgm:prSet presAssocID="{880E828D-7614-40D9-B6E3-F2FD0F1F11EF}" presName="sibTrans" presStyleLbl="sibTrans1D1" presStyleIdx="2" presStyleCnt="5"/>
      <dgm:spPr/>
      <dgm:t>
        <a:bodyPr/>
        <a:lstStyle/>
        <a:p>
          <a:endParaRPr lang="es-MX"/>
        </a:p>
      </dgm:t>
    </dgm:pt>
    <dgm:pt modelId="{B40A0568-AEF0-4E19-9340-BD1730C21319}" type="pres">
      <dgm:prSet presAssocID="{537E0FD4-430A-427E-937A-9D5B7D76DA78}" presName="node" presStyleLbl="node1" presStyleIdx="3" presStyleCnt="5">
        <dgm:presLayoutVars>
          <dgm:bulletEnabled val="1"/>
        </dgm:presLayoutVars>
      </dgm:prSet>
      <dgm:spPr/>
      <dgm:t>
        <a:bodyPr/>
        <a:lstStyle/>
        <a:p>
          <a:endParaRPr lang="es-MX"/>
        </a:p>
      </dgm:t>
    </dgm:pt>
    <dgm:pt modelId="{3E03C209-5965-4317-AEF4-2348814B5B42}" type="pres">
      <dgm:prSet presAssocID="{537E0FD4-430A-427E-937A-9D5B7D76DA78}" presName="spNode" presStyleCnt="0"/>
      <dgm:spPr/>
    </dgm:pt>
    <dgm:pt modelId="{4114D0F6-4476-4487-81D1-0296585D34C7}" type="pres">
      <dgm:prSet presAssocID="{6964E2F8-4D99-46F0-A0A1-E0664DEAEB16}" presName="sibTrans" presStyleLbl="sibTrans1D1" presStyleIdx="3" presStyleCnt="5"/>
      <dgm:spPr/>
      <dgm:t>
        <a:bodyPr/>
        <a:lstStyle/>
        <a:p>
          <a:endParaRPr lang="es-MX"/>
        </a:p>
      </dgm:t>
    </dgm:pt>
    <dgm:pt modelId="{62111301-9768-4FE1-A265-F41A7525229F}" type="pres">
      <dgm:prSet presAssocID="{242CE421-071A-400B-B0D7-3C4A1ECEF2B6}" presName="node" presStyleLbl="node1" presStyleIdx="4" presStyleCnt="5">
        <dgm:presLayoutVars>
          <dgm:bulletEnabled val="1"/>
        </dgm:presLayoutVars>
      </dgm:prSet>
      <dgm:spPr/>
      <dgm:t>
        <a:bodyPr/>
        <a:lstStyle/>
        <a:p>
          <a:endParaRPr lang="es-MX"/>
        </a:p>
      </dgm:t>
    </dgm:pt>
    <dgm:pt modelId="{B6F2C819-7088-4BAA-9C0B-A53575B93838}" type="pres">
      <dgm:prSet presAssocID="{242CE421-071A-400B-B0D7-3C4A1ECEF2B6}" presName="spNode" presStyleCnt="0"/>
      <dgm:spPr/>
    </dgm:pt>
    <dgm:pt modelId="{B9FB185B-9E28-4F2E-B4F0-9DE2CFBD541D}" type="pres">
      <dgm:prSet presAssocID="{E1B27A6B-275D-46D5-814F-6826ABC06A7F}" presName="sibTrans" presStyleLbl="sibTrans1D1" presStyleIdx="4" presStyleCnt="5"/>
      <dgm:spPr/>
      <dgm:t>
        <a:bodyPr/>
        <a:lstStyle/>
        <a:p>
          <a:endParaRPr lang="es-MX"/>
        </a:p>
      </dgm:t>
    </dgm:pt>
  </dgm:ptLst>
  <dgm:cxnLst>
    <dgm:cxn modelId="{AE22BBE4-C2B7-4AFC-8D0C-50FE8EA77F87}" srcId="{D5C4523A-2506-4C8A-B4EE-D789AEEEA505}" destId="{242CE421-071A-400B-B0D7-3C4A1ECEF2B6}" srcOrd="4" destOrd="0" parTransId="{375A826B-47C4-467D-A010-D577452E39EA}" sibTransId="{E1B27A6B-275D-46D5-814F-6826ABC06A7F}"/>
    <dgm:cxn modelId="{AADDCADE-831E-4231-B61D-4457EFBC46EB}" type="presOf" srcId="{537E0FD4-430A-427E-937A-9D5B7D76DA78}" destId="{B40A0568-AEF0-4E19-9340-BD1730C21319}" srcOrd="0" destOrd="0" presId="urn:microsoft.com/office/officeart/2005/8/layout/cycle6"/>
    <dgm:cxn modelId="{CD557653-E9AA-4C19-9501-FF32DE13EA76}" type="presOf" srcId="{242CE421-071A-400B-B0D7-3C4A1ECEF2B6}" destId="{62111301-9768-4FE1-A265-F41A7525229F}" srcOrd="0" destOrd="0" presId="urn:microsoft.com/office/officeart/2005/8/layout/cycle6"/>
    <dgm:cxn modelId="{66A54504-47CD-4DB1-BD03-3BE19B93B850}" srcId="{D5C4523A-2506-4C8A-B4EE-D789AEEEA505}" destId="{A0AAAAF8-8D93-41CD-9CA7-D56284C794A9}" srcOrd="1" destOrd="0" parTransId="{F13DDC97-D6A2-433E-A150-FA54D3CDF67E}" sibTransId="{E467137B-9428-41EF-A4DA-8522A8220FBC}"/>
    <dgm:cxn modelId="{31CC15B4-BA83-4E34-9828-2505BC849712}" type="presOf" srcId="{D4DCA897-DE4E-475E-A588-364D5FC15161}" destId="{325D51AE-EDD7-400B-85AD-5B8EE658124C}" srcOrd="0" destOrd="0" presId="urn:microsoft.com/office/officeart/2005/8/layout/cycle6"/>
    <dgm:cxn modelId="{36D1DF7B-6F38-4C79-8641-20DDCF093055}" type="presOf" srcId="{880E828D-7614-40D9-B6E3-F2FD0F1F11EF}" destId="{09F0F19B-9B4A-4A02-B9AA-17450185B752}" srcOrd="0" destOrd="0" presId="urn:microsoft.com/office/officeart/2005/8/layout/cycle6"/>
    <dgm:cxn modelId="{974AF2EE-DE4D-4C9E-BFBC-06CD5DB72E89}" type="presOf" srcId="{78C7CE2E-04B4-4BCE-BCD4-D5AA3413DDC0}" destId="{D0C75A87-9A7E-4CB9-8764-7193FFBA33F9}" srcOrd="0" destOrd="0" presId="urn:microsoft.com/office/officeart/2005/8/layout/cycle6"/>
    <dgm:cxn modelId="{DD95B821-3106-4DB5-9844-C03AD7C0234E}" srcId="{D5C4523A-2506-4C8A-B4EE-D789AEEEA505}" destId="{78C7CE2E-04B4-4BCE-BCD4-D5AA3413DDC0}" srcOrd="2" destOrd="0" parTransId="{51D3D86E-FB2F-4F83-BCA2-C2F5DE9A508E}" sibTransId="{880E828D-7614-40D9-B6E3-F2FD0F1F11EF}"/>
    <dgm:cxn modelId="{21DB9DA6-E5DA-4A70-BDEE-ADE6C19DAAEA}" type="presOf" srcId="{E467137B-9428-41EF-A4DA-8522A8220FBC}" destId="{CF644C06-6F20-4641-AF35-DE5E96DEA97E}" srcOrd="0" destOrd="0" presId="urn:microsoft.com/office/officeart/2005/8/layout/cycle6"/>
    <dgm:cxn modelId="{0EC97C42-D555-4A01-AC09-23E8CB595669}" type="presOf" srcId="{E1B27A6B-275D-46D5-814F-6826ABC06A7F}" destId="{B9FB185B-9E28-4F2E-B4F0-9DE2CFBD541D}" srcOrd="0" destOrd="0" presId="urn:microsoft.com/office/officeart/2005/8/layout/cycle6"/>
    <dgm:cxn modelId="{0AED6032-140F-4371-9CC9-5E72F91F9B67}" type="presOf" srcId="{6964E2F8-4D99-46F0-A0A1-E0664DEAEB16}" destId="{4114D0F6-4476-4487-81D1-0296585D34C7}" srcOrd="0" destOrd="0" presId="urn:microsoft.com/office/officeart/2005/8/layout/cycle6"/>
    <dgm:cxn modelId="{267E0B4A-33ED-4784-AA78-FA3E210BDADB}" type="presOf" srcId="{0D548235-E7E3-4E83-BDFE-17DB06F67C8D}" destId="{A3C3E207-2DCC-491D-8CD5-686F559E5F42}" srcOrd="0" destOrd="0" presId="urn:microsoft.com/office/officeart/2005/8/layout/cycle6"/>
    <dgm:cxn modelId="{C0AFE7E4-E7DA-4AE8-9148-0242A3CCA353}" srcId="{D5C4523A-2506-4C8A-B4EE-D789AEEEA505}" destId="{D4DCA897-DE4E-475E-A588-364D5FC15161}" srcOrd="0" destOrd="0" parTransId="{3584D5C3-AC6F-4F4C-96BE-B7FBB6BBD90E}" sibTransId="{0D548235-E7E3-4E83-BDFE-17DB06F67C8D}"/>
    <dgm:cxn modelId="{255604BA-9A30-4462-8133-26DEFAD8D062}" srcId="{D5C4523A-2506-4C8A-B4EE-D789AEEEA505}" destId="{537E0FD4-430A-427E-937A-9D5B7D76DA78}" srcOrd="3" destOrd="0" parTransId="{F50FC7EC-87EA-49BD-A6A3-9A2BDD02B7CD}" sibTransId="{6964E2F8-4D99-46F0-A0A1-E0664DEAEB16}"/>
    <dgm:cxn modelId="{AD718A56-AF83-4EC4-99BA-8E10040A4825}" type="presOf" srcId="{A0AAAAF8-8D93-41CD-9CA7-D56284C794A9}" destId="{1DB49B0E-4FC8-4FB4-8AE9-C4BD7B2CDF80}" srcOrd="0" destOrd="0" presId="urn:microsoft.com/office/officeart/2005/8/layout/cycle6"/>
    <dgm:cxn modelId="{49273A83-635F-4757-B6B4-E07EE63EE156}" type="presOf" srcId="{D5C4523A-2506-4C8A-B4EE-D789AEEEA505}" destId="{47A94DF9-5665-4D77-A4DA-3B1937E1E6AF}" srcOrd="0" destOrd="0" presId="urn:microsoft.com/office/officeart/2005/8/layout/cycle6"/>
    <dgm:cxn modelId="{1E09449A-E904-41F5-BFB7-1DF8F7FDB2C0}" type="presParOf" srcId="{47A94DF9-5665-4D77-A4DA-3B1937E1E6AF}" destId="{325D51AE-EDD7-400B-85AD-5B8EE658124C}" srcOrd="0" destOrd="0" presId="urn:microsoft.com/office/officeart/2005/8/layout/cycle6"/>
    <dgm:cxn modelId="{E6777C91-EEA2-4254-B2FE-DBBD38917D39}" type="presParOf" srcId="{47A94DF9-5665-4D77-A4DA-3B1937E1E6AF}" destId="{137E5AE3-28EF-46CA-9B7A-D16CFA4A7E09}" srcOrd="1" destOrd="0" presId="urn:microsoft.com/office/officeart/2005/8/layout/cycle6"/>
    <dgm:cxn modelId="{811F2952-008B-4562-B9B1-284F5BC432AD}" type="presParOf" srcId="{47A94DF9-5665-4D77-A4DA-3B1937E1E6AF}" destId="{A3C3E207-2DCC-491D-8CD5-686F559E5F42}" srcOrd="2" destOrd="0" presId="urn:microsoft.com/office/officeart/2005/8/layout/cycle6"/>
    <dgm:cxn modelId="{CDD3AEB6-5FFC-4676-9A0E-84019F96F39E}" type="presParOf" srcId="{47A94DF9-5665-4D77-A4DA-3B1937E1E6AF}" destId="{1DB49B0E-4FC8-4FB4-8AE9-C4BD7B2CDF80}" srcOrd="3" destOrd="0" presId="urn:microsoft.com/office/officeart/2005/8/layout/cycle6"/>
    <dgm:cxn modelId="{154C22F3-4E87-4022-9A10-2F8EEF4864B5}" type="presParOf" srcId="{47A94DF9-5665-4D77-A4DA-3B1937E1E6AF}" destId="{EEF16D6C-3403-4334-8F43-6BFC436E39D6}" srcOrd="4" destOrd="0" presId="urn:microsoft.com/office/officeart/2005/8/layout/cycle6"/>
    <dgm:cxn modelId="{C290759E-2386-43FD-AF27-7F9DF041B5A9}" type="presParOf" srcId="{47A94DF9-5665-4D77-A4DA-3B1937E1E6AF}" destId="{CF644C06-6F20-4641-AF35-DE5E96DEA97E}" srcOrd="5" destOrd="0" presId="urn:microsoft.com/office/officeart/2005/8/layout/cycle6"/>
    <dgm:cxn modelId="{D3280489-BCF6-4472-8A94-6774681B0351}" type="presParOf" srcId="{47A94DF9-5665-4D77-A4DA-3B1937E1E6AF}" destId="{D0C75A87-9A7E-4CB9-8764-7193FFBA33F9}" srcOrd="6" destOrd="0" presId="urn:microsoft.com/office/officeart/2005/8/layout/cycle6"/>
    <dgm:cxn modelId="{1F03B44B-9063-451B-B459-D1EBBD0B7114}" type="presParOf" srcId="{47A94DF9-5665-4D77-A4DA-3B1937E1E6AF}" destId="{471EFC74-0E01-466D-A74B-35D4C1202537}" srcOrd="7" destOrd="0" presId="urn:microsoft.com/office/officeart/2005/8/layout/cycle6"/>
    <dgm:cxn modelId="{7C39F1A3-D9AC-46C2-BA4B-2E9F64D63D16}" type="presParOf" srcId="{47A94DF9-5665-4D77-A4DA-3B1937E1E6AF}" destId="{09F0F19B-9B4A-4A02-B9AA-17450185B752}" srcOrd="8" destOrd="0" presId="urn:microsoft.com/office/officeart/2005/8/layout/cycle6"/>
    <dgm:cxn modelId="{A3378462-01DC-418C-B1C8-1C9EB430116E}" type="presParOf" srcId="{47A94DF9-5665-4D77-A4DA-3B1937E1E6AF}" destId="{B40A0568-AEF0-4E19-9340-BD1730C21319}" srcOrd="9" destOrd="0" presId="urn:microsoft.com/office/officeart/2005/8/layout/cycle6"/>
    <dgm:cxn modelId="{E00C8438-983C-4CC5-8438-D4484064E812}" type="presParOf" srcId="{47A94DF9-5665-4D77-A4DA-3B1937E1E6AF}" destId="{3E03C209-5965-4317-AEF4-2348814B5B42}" srcOrd="10" destOrd="0" presId="urn:microsoft.com/office/officeart/2005/8/layout/cycle6"/>
    <dgm:cxn modelId="{366D234E-356E-4BC6-A63A-48E545E8227F}" type="presParOf" srcId="{47A94DF9-5665-4D77-A4DA-3B1937E1E6AF}" destId="{4114D0F6-4476-4487-81D1-0296585D34C7}" srcOrd="11" destOrd="0" presId="urn:microsoft.com/office/officeart/2005/8/layout/cycle6"/>
    <dgm:cxn modelId="{40600E32-6BE0-4D55-852E-20A7603D34D6}" type="presParOf" srcId="{47A94DF9-5665-4D77-A4DA-3B1937E1E6AF}" destId="{62111301-9768-4FE1-A265-F41A7525229F}" srcOrd="12" destOrd="0" presId="urn:microsoft.com/office/officeart/2005/8/layout/cycle6"/>
    <dgm:cxn modelId="{B3D16268-C6D3-4057-85B1-86A55C2EFEB9}" type="presParOf" srcId="{47A94DF9-5665-4D77-A4DA-3B1937E1E6AF}" destId="{B6F2C819-7088-4BAA-9C0B-A53575B93838}" srcOrd="13" destOrd="0" presId="urn:microsoft.com/office/officeart/2005/8/layout/cycle6"/>
    <dgm:cxn modelId="{C76EA9B6-6145-4422-BDE0-D0A55F335B2B}" type="presParOf" srcId="{47A94DF9-5665-4D77-A4DA-3B1937E1E6AF}" destId="{B9FB185B-9E28-4F2E-B4F0-9DE2CFBD541D}" srcOrd="14"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550E2FA-049D-45EB-9380-788639872FDE}" type="doc">
      <dgm:prSet loTypeId="urn:microsoft.com/office/officeart/2005/8/layout/default" loCatId="list" qsTypeId="urn:microsoft.com/office/officeart/2005/8/quickstyle/simple1" qsCatId="simple" csTypeId="urn:microsoft.com/office/officeart/2005/8/colors/colorful3" csCatId="colorful" phldr="1"/>
      <dgm:spPr/>
      <dgm:t>
        <a:bodyPr/>
        <a:lstStyle/>
        <a:p>
          <a:endParaRPr lang="es-MX"/>
        </a:p>
      </dgm:t>
    </dgm:pt>
    <dgm:pt modelId="{BEFD7CCD-3206-4232-8CE3-7965225DA9D1}">
      <dgm:prSet phldrT="[Texto]"/>
      <dgm:spPr/>
      <dgm:t>
        <a:bodyPr/>
        <a:lstStyle/>
        <a:p>
          <a:r>
            <a:rPr lang="es-MX" dirty="0" smtClean="0"/>
            <a:t>Reencuentro con Cristo</a:t>
          </a:r>
          <a:endParaRPr lang="es-MX" dirty="0"/>
        </a:p>
      </dgm:t>
    </dgm:pt>
    <dgm:pt modelId="{5E87A9A3-FEE0-4C6B-BCEE-3BE27BB5AB78}" type="parTrans" cxnId="{87F93F78-E595-4485-8FF6-76A27D9AC463}">
      <dgm:prSet/>
      <dgm:spPr/>
      <dgm:t>
        <a:bodyPr/>
        <a:lstStyle/>
        <a:p>
          <a:endParaRPr lang="es-MX"/>
        </a:p>
      </dgm:t>
    </dgm:pt>
    <dgm:pt modelId="{09D4DF1B-F53F-4A72-AA9B-5558E50E5374}" type="sibTrans" cxnId="{87F93F78-E595-4485-8FF6-76A27D9AC463}">
      <dgm:prSet/>
      <dgm:spPr/>
      <dgm:t>
        <a:bodyPr/>
        <a:lstStyle/>
        <a:p>
          <a:endParaRPr lang="es-MX"/>
        </a:p>
      </dgm:t>
    </dgm:pt>
    <dgm:pt modelId="{217D26AE-E512-4D7C-8447-B59517F9A320}">
      <dgm:prSet phldrT="[Texto]"/>
      <dgm:spPr/>
      <dgm:t>
        <a:bodyPr/>
        <a:lstStyle/>
        <a:p>
          <a:r>
            <a:rPr lang="es-MX" dirty="0" smtClean="0"/>
            <a:t>El Evangelio invita insistentemente a la alegría</a:t>
          </a:r>
          <a:endParaRPr lang="es-MX" dirty="0"/>
        </a:p>
      </dgm:t>
    </dgm:pt>
    <dgm:pt modelId="{FC48C34C-6E08-4BF8-8C13-CF293498F40D}" type="parTrans" cxnId="{1DAAFDB1-63D3-453B-92A3-CED57C5AB496}">
      <dgm:prSet/>
      <dgm:spPr/>
      <dgm:t>
        <a:bodyPr/>
        <a:lstStyle/>
        <a:p>
          <a:endParaRPr lang="es-MX"/>
        </a:p>
      </dgm:t>
    </dgm:pt>
    <dgm:pt modelId="{02EA5B9D-A53F-471D-8FFA-0028ED505B1E}" type="sibTrans" cxnId="{1DAAFDB1-63D3-453B-92A3-CED57C5AB496}">
      <dgm:prSet/>
      <dgm:spPr/>
      <dgm:t>
        <a:bodyPr/>
        <a:lstStyle/>
        <a:p>
          <a:endParaRPr lang="es-MX"/>
        </a:p>
      </dgm:t>
    </dgm:pt>
    <dgm:pt modelId="{C5ADB150-DE87-42BE-BE77-A39D08A57D59}">
      <dgm:prSet phldrT="[Texto]"/>
      <dgm:spPr/>
      <dgm:t>
        <a:bodyPr/>
        <a:lstStyle/>
        <a:p>
          <a:r>
            <a:rPr lang="es-MX" dirty="0" smtClean="0"/>
            <a:t>El Papa quiere que seamos los primeros en anunciar el Evangelio. Nos invita a “</a:t>
          </a:r>
          <a:r>
            <a:rPr lang="es-MX" dirty="0" err="1" smtClean="0"/>
            <a:t>primerear</a:t>
          </a:r>
          <a:r>
            <a:rPr lang="es-MX" dirty="0" smtClean="0"/>
            <a:t>”</a:t>
          </a:r>
          <a:endParaRPr lang="es-MX" dirty="0"/>
        </a:p>
      </dgm:t>
    </dgm:pt>
    <dgm:pt modelId="{4A36E40D-5F77-446F-B5F0-8C33D5E5398A}" type="parTrans" cxnId="{07FDFDF0-A94C-420D-AD8F-75C09FE9B685}">
      <dgm:prSet/>
      <dgm:spPr/>
      <dgm:t>
        <a:bodyPr/>
        <a:lstStyle/>
        <a:p>
          <a:endParaRPr lang="es-MX"/>
        </a:p>
      </dgm:t>
    </dgm:pt>
    <dgm:pt modelId="{B7F9EF7A-4F08-488B-986F-0B8D0891E7D3}" type="sibTrans" cxnId="{07FDFDF0-A94C-420D-AD8F-75C09FE9B685}">
      <dgm:prSet/>
      <dgm:spPr/>
      <dgm:t>
        <a:bodyPr/>
        <a:lstStyle/>
        <a:p>
          <a:endParaRPr lang="es-MX"/>
        </a:p>
      </dgm:t>
    </dgm:pt>
    <dgm:pt modelId="{B1A74CC7-86F8-4827-933A-6F4A20F24646}">
      <dgm:prSet phldrT="[Texto]"/>
      <dgm:spPr/>
      <dgm:t>
        <a:bodyPr/>
        <a:lstStyle/>
        <a:p>
          <a:r>
            <a:rPr lang="es-MX" dirty="0" smtClean="0"/>
            <a:t>Nos pide que “transformemos” todo. Prefiere una Iglesia “accidentada” por salir, que  una Iglesia “enferma” por el encierro y la “comodidad”</a:t>
          </a:r>
          <a:endParaRPr lang="es-MX" dirty="0"/>
        </a:p>
      </dgm:t>
    </dgm:pt>
    <dgm:pt modelId="{9424A4E8-7623-4361-8D9C-DF24883BDB99}" type="parTrans" cxnId="{96685B8A-F8FA-4850-BC1E-8FB93D9877D2}">
      <dgm:prSet/>
      <dgm:spPr/>
      <dgm:t>
        <a:bodyPr/>
        <a:lstStyle/>
        <a:p>
          <a:endParaRPr lang="es-MX"/>
        </a:p>
      </dgm:t>
    </dgm:pt>
    <dgm:pt modelId="{CDEC4104-AD5D-4051-9B74-0C79659BE611}" type="sibTrans" cxnId="{96685B8A-F8FA-4850-BC1E-8FB93D9877D2}">
      <dgm:prSet/>
      <dgm:spPr/>
      <dgm:t>
        <a:bodyPr/>
        <a:lstStyle/>
        <a:p>
          <a:endParaRPr lang="es-MX"/>
        </a:p>
      </dgm:t>
    </dgm:pt>
    <dgm:pt modelId="{CBF5DCAB-1534-422A-8AA2-25FF9BEA9D61}" type="pres">
      <dgm:prSet presAssocID="{2550E2FA-049D-45EB-9380-788639872FDE}" presName="diagram" presStyleCnt="0">
        <dgm:presLayoutVars>
          <dgm:dir/>
          <dgm:resizeHandles val="exact"/>
        </dgm:presLayoutVars>
      </dgm:prSet>
      <dgm:spPr/>
      <dgm:t>
        <a:bodyPr/>
        <a:lstStyle/>
        <a:p>
          <a:endParaRPr lang="es-MX"/>
        </a:p>
      </dgm:t>
    </dgm:pt>
    <dgm:pt modelId="{F4B9A267-2883-4203-A1D6-F8330599A60B}" type="pres">
      <dgm:prSet presAssocID="{BEFD7CCD-3206-4232-8CE3-7965225DA9D1}" presName="node" presStyleLbl="node1" presStyleIdx="0" presStyleCnt="4">
        <dgm:presLayoutVars>
          <dgm:bulletEnabled val="1"/>
        </dgm:presLayoutVars>
      </dgm:prSet>
      <dgm:spPr/>
      <dgm:t>
        <a:bodyPr/>
        <a:lstStyle/>
        <a:p>
          <a:endParaRPr lang="es-MX"/>
        </a:p>
      </dgm:t>
    </dgm:pt>
    <dgm:pt modelId="{22E317B1-058B-45C9-BFEE-83C01068BCF7}" type="pres">
      <dgm:prSet presAssocID="{09D4DF1B-F53F-4A72-AA9B-5558E50E5374}" presName="sibTrans" presStyleCnt="0"/>
      <dgm:spPr/>
    </dgm:pt>
    <dgm:pt modelId="{C6E4F59C-3CB7-48D7-90FE-35C1503B5EB4}" type="pres">
      <dgm:prSet presAssocID="{217D26AE-E512-4D7C-8447-B59517F9A320}" presName="node" presStyleLbl="node1" presStyleIdx="1" presStyleCnt="4">
        <dgm:presLayoutVars>
          <dgm:bulletEnabled val="1"/>
        </dgm:presLayoutVars>
      </dgm:prSet>
      <dgm:spPr/>
      <dgm:t>
        <a:bodyPr/>
        <a:lstStyle/>
        <a:p>
          <a:endParaRPr lang="es-MX"/>
        </a:p>
      </dgm:t>
    </dgm:pt>
    <dgm:pt modelId="{18D43B45-7524-4410-A1C0-788ADBFE437E}" type="pres">
      <dgm:prSet presAssocID="{02EA5B9D-A53F-471D-8FFA-0028ED505B1E}" presName="sibTrans" presStyleCnt="0"/>
      <dgm:spPr/>
    </dgm:pt>
    <dgm:pt modelId="{904B70DC-38D1-4063-8AE3-796C44A76984}" type="pres">
      <dgm:prSet presAssocID="{C5ADB150-DE87-42BE-BE77-A39D08A57D59}" presName="node" presStyleLbl="node1" presStyleIdx="2" presStyleCnt="4">
        <dgm:presLayoutVars>
          <dgm:bulletEnabled val="1"/>
        </dgm:presLayoutVars>
      </dgm:prSet>
      <dgm:spPr/>
      <dgm:t>
        <a:bodyPr/>
        <a:lstStyle/>
        <a:p>
          <a:endParaRPr lang="es-MX"/>
        </a:p>
      </dgm:t>
    </dgm:pt>
    <dgm:pt modelId="{EF5DA942-72F1-4020-844C-A3FB92737E79}" type="pres">
      <dgm:prSet presAssocID="{B7F9EF7A-4F08-488B-986F-0B8D0891E7D3}" presName="sibTrans" presStyleCnt="0"/>
      <dgm:spPr/>
    </dgm:pt>
    <dgm:pt modelId="{377559DB-9E52-41F0-A314-0F313E6E518F}" type="pres">
      <dgm:prSet presAssocID="{B1A74CC7-86F8-4827-933A-6F4A20F24646}" presName="node" presStyleLbl="node1" presStyleIdx="3" presStyleCnt="4">
        <dgm:presLayoutVars>
          <dgm:bulletEnabled val="1"/>
        </dgm:presLayoutVars>
      </dgm:prSet>
      <dgm:spPr/>
      <dgm:t>
        <a:bodyPr/>
        <a:lstStyle/>
        <a:p>
          <a:endParaRPr lang="es-MX"/>
        </a:p>
      </dgm:t>
    </dgm:pt>
  </dgm:ptLst>
  <dgm:cxnLst>
    <dgm:cxn modelId="{1DAAFDB1-63D3-453B-92A3-CED57C5AB496}" srcId="{2550E2FA-049D-45EB-9380-788639872FDE}" destId="{217D26AE-E512-4D7C-8447-B59517F9A320}" srcOrd="1" destOrd="0" parTransId="{FC48C34C-6E08-4BF8-8C13-CF293498F40D}" sibTransId="{02EA5B9D-A53F-471D-8FFA-0028ED505B1E}"/>
    <dgm:cxn modelId="{87F93F78-E595-4485-8FF6-76A27D9AC463}" srcId="{2550E2FA-049D-45EB-9380-788639872FDE}" destId="{BEFD7CCD-3206-4232-8CE3-7965225DA9D1}" srcOrd="0" destOrd="0" parTransId="{5E87A9A3-FEE0-4C6B-BCEE-3BE27BB5AB78}" sibTransId="{09D4DF1B-F53F-4A72-AA9B-5558E50E5374}"/>
    <dgm:cxn modelId="{A1A32682-99FB-4FFB-85F6-1F4C3AD4ED22}" type="presOf" srcId="{217D26AE-E512-4D7C-8447-B59517F9A320}" destId="{C6E4F59C-3CB7-48D7-90FE-35C1503B5EB4}" srcOrd="0" destOrd="0" presId="urn:microsoft.com/office/officeart/2005/8/layout/default"/>
    <dgm:cxn modelId="{423ACE66-3B67-4DAE-BA97-C31FB10E0F16}" type="presOf" srcId="{B1A74CC7-86F8-4827-933A-6F4A20F24646}" destId="{377559DB-9E52-41F0-A314-0F313E6E518F}" srcOrd="0" destOrd="0" presId="urn:microsoft.com/office/officeart/2005/8/layout/default"/>
    <dgm:cxn modelId="{0ED3AC46-EEBF-4D01-ADA6-63D1C902FD93}" type="presOf" srcId="{2550E2FA-049D-45EB-9380-788639872FDE}" destId="{CBF5DCAB-1534-422A-8AA2-25FF9BEA9D61}" srcOrd="0" destOrd="0" presId="urn:microsoft.com/office/officeart/2005/8/layout/default"/>
    <dgm:cxn modelId="{CFC1A048-7A8C-498B-B639-A01BFF41F760}" type="presOf" srcId="{BEFD7CCD-3206-4232-8CE3-7965225DA9D1}" destId="{F4B9A267-2883-4203-A1D6-F8330599A60B}" srcOrd="0" destOrd="0" presId="urn:microsoft.com/office/officeart/2005/8/layout/default"/>
    <dgm:cxn modelId="{07FDFDF0-A94C-420D-AD8F-75C09FE9B685}" srcId="{2550E2FA-049D-45EB-9380-788639872FDE}" destId="{C5ADB150-DE87-42BE-BE77-A39D08A57D59}" srcOrd="2" destOrd="0" parTransId="{4A36E40D-5F77-446F-B5F0-8C33D5E5398A}" sibTransId="{B7F9EF7A-4F08-488B-986F-0B8D0891E7D3}"/>
    <dgm:cxn modelId="{96685B8A-F8FA-4850-BC1E-8FB93D9877D2}" srcId="{2550E2FA-049D-45EB-9380-788639872FDE}" destId="{B1A74CC7-86F8-4827-933A-6F4A20F24646}" srcOrd="3" destOrd="0" parTransId="{9424A4E8-7623-4361-8D9C-DF24883BDB99}" sibTransId="{CDEC4104-AD5D-4051-9B74-0C79659BE611}"/>
    <dgm:cxn modelId="{FDB67AAD-1FAD-415B-BE7E-C6F25AFB8EE9}" type="presOf" srcId="{C5ADB150-DE87-42BE-BE77-A39D08A57D59}" destId="{904B70DC-38D1-4063-8AE3-796C44A76984}" srcOrd="0" destOrd="0" presId="urn:microsoft.com/office/officeart/2005/8/layout/default"/>
    <dgm:cxn modelId="{95A8C5F2-DCF3-4541-800F-29F4D559B3F9}" type="presParOf" srcId="{CBF5DCAB-1534-422A-8AA2-25FF9BEA9D61}" destId="{F4B9A267-2883-4203-A1D6-F8330599A60B}" srcOrd="0" destOrd="0" presId="urn:microsoft.com/office/officeart/2005/8/layout/default"/>
    <dgm:cxn modelId="{B0B1DA26-C9B2-4A22-9738-DD50A77EE272}" type="presParOf" srcId="{CBF5DCAB-1534-422A-8AA2-25FF9BEA9D61}" destId="{22E317B1-058B-45C9-BFEE-83C01068BCF7}" srcOrd="1" destOrd="0" presId="urn:microsoft.com/office/officeart/2005/8/layout/default"/>
    <dgm:cxn modelId="{7E03ACDC-6F8C-4E22-9135-97D4D0DB7B1F}" type="presParOf" srcId="{CBF5DCAB-1534-422A-8AA2-25FF9BEA9D61}" destId="{C6E4F59C-3CB7-48D7-90FE-35C1503B5EB4}" srcOrd="2" destOrd="0" presId="urn:microsoft.com/office/officeart/2005/8/layout/default"/>
    <dgm:cxn modelId="{301007AB-4E68-4D8E-95B6-BD7F520BE834}" type="presParOf" srcId="{CBF5DCAB-1534-422A-8AA2-25FF9BEA9D61}" destId="{18D43B45-7524-4410-A1C0-788ADBFE437E}" srcOrd="3" destOrd="0" presId="urn:microsoft.com/office/officeart/2005/8/layout/default"/>
    <dgm:cxn modelId="{0CE09A0B-AAC2-4410-95FD-D1EA438062D6}" type="presParOf" srcId="{CBF5DCAB-1534-422A-8AA2-25FF9BEA9D61}" destId="{904B70DC-38D1-4063-8AE3-796C44A76984}" srcOrd="4" destOrd="0" presId="urn:microsoft.com/office/officeart/2005/8/layout/default"/>
    <dgm:cxn modelId="{FB788DFE-3FAC-4778-BB2D-99CC434FE2CF}" type="presParOf" srcId="{CBF5DCAB-1534-422A-8AA2-25FF9BEA9D61}" destId="{EF5DA942-72F1-4020-844C-A3FB92737E79}" srcOrd="5" destOrd="0" presId="urn:microsoft.com/office/officeart/2005/8/layout/default"/>
    <dgm:cxn modelId="{2F2B8BD1-61DE-4D84-9A59-ABE953CF1781}" type="presParOf" srcId="{CBF5DCAB-1534-422A-8AA2-25FF9BEA9D61}" destId="{377559DB-9E52-41F0-A314-0F313E6E518F}" srcOrd="6"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40C90DD-DB7F-45CC-B36F-0319ECB6D712}" type="doc">
      <dgm:prSet loTypeId="urn:microsoft.com/office/officeart/2005/8/layout/default" loCatId="list" qsTypeId="urn:microsoft.com/office/officeart/2005/8/quickstyle/simple3" qsCatId="simple" csTypeId="urn:microsoft.com/office/officeart/2005/8/colors/colorful1" csCatId="colorful" phldr="1"/>
      <dgm:spPr/>
      <dgm:t>
        <a:bodyPr/>
        <a:lstStyle/>
        <a:p>
          <a:endParaRPr lang="es-MX"/>
        </a:p>
      </dgm:t>
    </dgm:pt>
    <dgm:pt modelId="{3694DBD0-D410-4876-96E8-48FA511703CB}">
      <dgm:prSet phldrT="[Texto]"/>
      <dgm:spPr/>
      <dgm:t>
        <a:bodyPr/>
        <a:lstStyle/>
        <a:p>
          <a:r>
            <a:rPr lang="es-MX" dirty="0" smtClean="0"/>
            <a:t>Critica duramente la Economía actual, porque excluye a los pobres y hace fuertes a los poderosos. Hay una gran deformación ética en nuestras sociedades</a:t>
          </a:r>
          <a:endParaRPr lang="es-MX" dirty="0"/>
        </a:p>
      </dgm:t>
    </dgm:pt>
    <dgm:pt modelId="{D8823EF9-3277-4CA2-86DC-3E8A9741083F}" type="parTrans" cxnId="{AB6AF97C-B3E0-4ED8-BE95-18E81A0D2D06}">
      <dgm:prSet/>
      <dgm:spPr/>
      <dgm:t>
        <a:bodyPr/>
        <a:lstStyle/>
        <a:p>
          <a:endParaRPr lang="es-MX"/>
        </a:p>
      </dgm:t>
    </dgm:pt>
    <dgm:pt modelId="{0CBA59AB-E170-4DC1-BBC6-5C10A41E16D3}" type="sibTrans" cxnId="{AB6AF97C-B3E0-4ED8-BE95-18E81A0D2D06}">
      <dgm:prSet/>
      <dgm:spPr/>
      <dgm:t>
        <a:bodyPr/>
        <a:lstStyle/>
        <a:p>
          <a:endParaRPr lang="es-MX"/>
        </a:p>
      </dgm:t>
    </dgm:pt>
    <dgm:pt modelId="{4E7BD205-6C02-431C-9C59-C971AE4A5616}">
      <dgm:prSet phldrT="[Texto]"/>
      <dgm:spPr/>
      <dgm:t>
        <a:bodyPr/>
        <a:lstStyle/>
        <a:p>
          <a:r>
            <a:rPr lang="es-MX" dirty="0" smtClean="0"/>
            <a:t>Los pecados de algunos miembros de la Iglesia, no deben hacernos olvidar que muchos cristianos dan la vida por amor. Los exhorto a un “Dinamismo Misionero” que lleve sal y luz al mundo</a:t>
          </a:r>
          <a:endParaRPr lang="es-MX" dirty="0"/>
        </a:p>
      </dgm:t>
    </dgm:pt>
    <dgm:pt modelId="{B95FFA99-4556-41F4-A1A1-6380743D5BA5}" type="parTrans" cxnId="{648B4251-7E5F-4C2E-B922-C89FDDC7DEF2}">
      <dgm:prSet/>
      <dgm:spPr/>
      <dgm:t>
        <a:bodyPr/>
        <a:lstStyle/>
        <a:p>
          <a:endParaRPr lang="es-MX"/>
        </a:p>
      </dgm:t>
    </dgm:pt>
    <dgm:pt modelId="{C0652438-3F5E-41EE-9F12-894DE1A34B61}" type="sibTrans" cxnId="{648B4251-7E5F-4C2E-B922-C89FDDC7DEF2}">
      <dgm:prSet/>
      <dgm:spPr/>
      <dgm:t>
        <a:bodyPr/>
        <a:lstStyle/>
        <a:p>
          <a:endParaRPr lang="es-MX"/>
        </a:p>
      </dgm:t>
    </dgm:pt>
    <dgm:pt modelId="{7CE8AA77-287F-4ACD-9C80-92F33E35EAE9}">
      <dgm:prSet phldrT="[Texto]"/>
      <dgm:spPr/>
      <dgm:t>
        <a:bodyPr/>
        <a:lstStyle/>
        <a:p>
          <a:r>
            <a:rPr lang="es-MX" dirty="0" smtClean="0"/>
            <a:t>El Papa desea que la Iglesia haga frente y sin miedo a profundas preguntas que no se pueden eludir superficialmente como el lugar de la mujer en la Iglesia, los jóvenes en la pastoral y mejor selección de  los candidatos al sacerdocio</a:t>
          </a:r>
          <a:endParaRPr lang="es-MX" dirty="0"/>
        </a:p>
      </dgm:t>
    </dgm:pt>
    <dgm:pt modelId="{4F0F5018-1721-4319-8450-F48BC9D8F9C2}" type="parTrans" cxnId="{7F712F5D-5408-4D25-BAB7-DAC08BE868C6}">
      <dgm:prSet/>
      <dgm:spPr/>
      <dgm:t>
        <a:bodyPr/>
        <a:lstStyle/>
        <a:p>
          <a:endParaRPr lang="es-MX"/>
        </a:p>
      </dgm:t>
    </dgm:pt>
    <dgm:pt modelId="{495E48AC-97A3-4E36-BBC0-EB01236705EF}" type="sibTrans" cxnId="{7F712F5D-5408-4D25-BAB7-DAC08BE868C6}">
      <dgm:prSet/>
      <dgm:spPr/>
      <dgm:t>
        <a:bodyPr/>
        <a:lstStyle/>
        <a:p>
          <a:endParaRPr lang="es-MX"/>
        </a:p>
      </dgm:t>
    </dgm:pt>
    <dgm:pt modelId="{2682BD2C-C80A-4396-974C-9A3F5D5645C9}">
      <dgm:prSet phldrT="[Texto]"/>
      <dgm:spPr/>
      <dgm:t>
        <a:bodyPr/>
        <a:lstStyle/>
        <a:p>
          <a:r>
            <a:rPr lang="es-MX" dirty="0" smtClean="0"/>
            <a:t>Debilitamiento del sentido del pecado, así como una gran relativismo. Mundanidad Espiritual e Idolatría del dinero</a:t>
          </a:r>
        </a:p>
        <a:p>
          <a:r>
            <a:rPr lang="es-MX" dirty="0" smtClean="0"/>
            <a:t>Esto debilita los vínculos entre las personas y desnaturaliza los vínculos familiares</a:t>
          </a:r>
          <a:endParaRPr lang="es-MX" dirty="0"/>
        </a:p>
      </dgm:t>
    </dgm:pt>
    <dgm:pt modelId="{37F635C0-9F2E-432C-8FB2-11C3E55FD0E9}" type="parTrans" cxnId="{415C67B0-B86C-4515-A772-8D58AD83E27A}">
      <dgm:prSet/>
      <dgm:spPr/>
      <dgm:t>
        <a:bodyPr/>
        <a:lstStyle/>
        <a:p>
          <a:endParaRPr lang="es-MX"/>
        </a:p>
      </dgm:t>
    </dgm:pt>
    <dgm:pt modelId="{F4426D44-B926-424D-9477-2050B746458E}" type="sibTrans" cxnId="{415C67B0-B86C-4515-A772-8D58AD83E27A}">
      <dgm:prSet/>
      <dgm:spPr/>
      <dgm:t>
        <a:bodyPr/>
        <a:lstStyle/>
        <a:p>
          <a:endParaRPr lang="es-MX"/>
        </a:p>
      </dgm:t>
    </dgm:pt>
    <dgm:pt modelId="{ADECA4EF-F43B-40E5-B941-3ABAB7C0DE92}">
      <dgm:prSet phldrT="[Texto]"/>
      <dgm:spPr/>
      <dgm:t>
        <a:bodyPr/>
        <a:lstStyle/>
        <a:p>
          <a:r>
            <a:rPr lang="es-MX" dirty="0" smtClean="0"/>
            <a:t>“El dinero debe servir y no gobernar”</a:t>
          </a:r>
        </a:p>
        <a:p>
          <a:r>
            <a:rPr lang="es-MX" dirty="0" smtClean="0"/>
            <a:t>Los ricos deben ayudar a los pobres, respetarlos y promocionarlos”</a:t>
          </a:r>
        </a:p>
        <a:p>
          <a:r>
            <a:rPr lang="es-MX" dirty="0" smtClean="0"/>
            <a:t>Les exhorto a una Ética a favor del ser humano</a:t>
          </a:r>
          <a:endParaRPr lang="es-MX" dirty="0"/>
        </a:p>
      </dgm:t>
    </dgm:pt>
    <dgm:pt modelId="{1524FDEC-E374-46EB-84BC-B0A6A6641140}" type="parTrans" cxnId="{55236E43-B5A7-4128-AAFB-0AE4C261F70B}">
      <dgm:prSet/>
      <dgm:spPr/>
      <dgm:t>
        <a:bodyPr/>
        <a:lstStyle/>
        <a:p>
          <a:endParaRPr lang="es-MX"/>
        </a:p>
      </dgm:t>
    </dgm:pt>
    <dgm:pt modelId="{F3ACF279-2EFA-4C7E-BDC3-D0AA24C661B6}" type="sibTrans" cxnId="{55236E43-B5A7-4128-AAFB-0AE4C261F70B}">
      <dgm:prSet/>
      <dgm:spPr/>
      <dgm:t>
        <a:bodyPr/>
        <a:lstStyle/>
        <a:p>
          <a:endParaRPr lang="es-MX"/>
        </a:p>
      </dgm:t>
    </dgm:pt>
    <dgm:pt modelId="{7E9B07F8-44DE-4D38-8182-45384DF8C6AE}" type="pres">
      <dgm:prSet presAssocID="{640C90DD-DB7F-45CC-B36F-0319ECB6D712}" presName="diagram" presStyleCnt="0">
        <dgm:presLayoutVars>
          <dgm:dir/>
          <dgm:resizeHandles val="exact"/>
        </dgm:presLayoutVars>
      </dgm:prSet>
      <dgm:spPr/>
      <dgm:t>
        <a:bodyPr/>
        <a:lstStyle/>
        <a:p>
          <a:endParaRPr lang="es-MX"/>
        </a:p>
      </dgm:t>
    </dgm:pt>
    <dgm:pt modelId="{5C029FB3-D5E3-4F0A-AADE-2E3F1FA407BF}" type="pres">
      <dgm:prSet presAssocID="{3694DBD0-D410-4876-96E8-48FA511703CB}" presName="node" presStyleLbl="node1" presStyleIdx="0" presStyleCnt="5">
        <dgm:presLayoutVars>
          <dgm:bulletEnabled val="1"/>
        </dgm:presLayoutVars>
      </dgm:prSet>
      <dgm:spPr/>
      <dgm:t>
        <a:bodyPr/>
        <a:lstStyle/>
        <a:p>
          <a:endParaRPr lang="es-MX"/>
        </a:p>
      </dgm:t>
    </dgm:pt>
    <dgm:pt modelId="{65CF635E-8C3F-4703-A2FE-9BDA5AE27E16}" type="pres">
      <dgm:prSet presAssocID="{0CBA59AB-E170-4DC1-BBC6-5C10A41E16D3}" presName="sibTrans" presStyleCnt="0"/>
      <dgm:spPr/>
    </dgm:pt>
    <dgm:pt modelId="{3725E35D-DBFC-496F-8A8B-2E5D174CFD99}" type="pres">
      <dgm:prSet presAssocID="{4E7BD205-6C02-431C-9C59-C971AE4A5616}" presName="node" presStyleLbl="node1" presStyleIdx="1" presStyleCnt="5">
        <dgm:presLayoutVars>
          <dgm:bulletEnabled val="1"/>
        </dgm:presLayoutVars>
      </dgm:prSet>
      <dgm:spPr/>
      <dgm:t>
        <a:bodyPr/>
        <a:lstStyle/>
        <a:p>
          <a:endParaRPr lang="es-MX"/>
        </a:p>
      </dgm:t>
    </dgm:pt>
    <dgm:pt modelId="{EC3AA336-6ED9-4C17-B63D-59EC4EF13877}" type="pres">
      <dgm:prSet presAssocID="{C0652438-3F5E-41EE-9F12-894DE1A34B61}" presName="sibTrans" presStyleCnt="0"/>
      <dgm:spPr/>
    </dgm:pt>
    <dgm:pt modelId="{053F5D6B-7715-4B08-BEA5-7174F24DE4BF}" type="pres">
      <dgm:prSet presAssocID="{7CE8AA77-287F-4ACD-9C80-92F33E35EAE9}" presName="node" presStyleLbl="node1" presStyleIdx="2" presStyleCnt="5">
        <dgm:presLayoutVars>
          <dgm:bulletEnabled val="1"/>
        </dgm:presLayoutVars>
      </dgm:prSet>
      <dgm:spPr/>
      <dgm:t>
        <a:bodyPr/>
        <a:lstStyle/>
        <a:p>
          <a:endParaRPr lang="es-MX"/>
        </a:p>
      </dgm:t>
    </dgm:pt>
    <dgm:pt modelId="{07C786CA-BCF8-487F-90DC-D7C6DD5CE84F}" type="pres">
      <dgm:prSet presAssocID="{495E48AC-97A3-4E36-BBC0-EB01236705EF}" presName="sibTrans" presStyleCnt="0"/>
      <dgm:spPr/>
    </dgm:pt>
    <dgm:pt modelId="{23685916-CDB4-44AF-9EFC-3EC1CD84E1FB}" type="pres">
      <dgm:prSet presAssocID="{2682BD2C-C80A-4396-974C-9A3F5D5645C9}" presName="node" presStyleLbl="node1" presStyleIdx="3" presStyleCnt="5">
        <dgm:presLayoutVars>
          <dgm:bulletEnabled val="1"/>
        </dgm:presLayoutVars>
      </dgm:prSet>
      <dgm:spPr/>
      <dgm:t>
        <a:bodyPr/>
        <a:lstStyle/>
        <a:p>
          <a:endParaRPr lang="es-MX"/>
        </a:p>
      </dgm:t>
    </dgm:pt>
    <dgm:pt modelId="{2DAAC5D0-B426-45DB-A404-C1622487EE55}" type="pres">
      <dgm:prSet presAssocID="{F4426D44-B926-424D-9477-2050B746458E}" presName="sibTrans" presStyleCnt="0"/>
      <dgm:spPr/>
    </dgm:pt>
    <dgm:pt modelId="{7A3ECA1E-672B-422A-81EC-CA8732FCC02B}" type="pres">
      <dgm:prSet presAssocID="{ADECA4EF-F43B-40E5-B941-3ABAB7C0DE92}" presName="node" presStyleLbl="node1" presStyleIdx="4" presStyleCnt="5">
        <dgm:presLayoutVars>
          <dgm:bulletEnabled val="1"/>
        </dgm:presLayoutVars>
      </dgm:prSet>
      <dgm:spPr/>
      <dgm:t>
        <a:bodyPr/>
        <a:lstStyle/>
        <a:p>
          <a:endParaRPr lang="es-MX"/>
        </a:p>
      </dgm:t>
    </dgm:pt>
  </dgm:ptLst>
  <dgm:cxnLst>
    <dgm:cxn modelId="{42DEFFEF-A73F-4917-848C-031ED6CE9119}" type="presOf" srcId="{4E7BD205-6C02-431C-9C59-C971AE4A5616}" destId="{3725E35D-DBFC-496F-8A8B-2E5D174CFD99}" srcOrd="0" destOrd="0" presId="urn:microsoft.com/office/officeart/2005/8/layout/default"/>
    <dgm:cxn modelId="{0D8E7B49-00CB-4AC0-A047-999F16DE503B}" type="presOf" srcId="{2682BD2C-C80A-4396-974C-9A3F5D5645C9}" destId="{23685916-CDB4-44AF-9EFC-3EC1CD84E1FB}" srcOrd="0" destOrd="0" presId="urn:microsoft.com/office/officeart/2005/8/layout/default"/>
    <dgm:cxn modelId="{AB6AF97C-B3E0-4ED8-BE95-18E81A0D2D06}" srcId="{640C90DD-DB7F-45CC-B36F-0319ECB6D712}" destId="{3694DBD0-D410-4876-96E8-48FA511703CB}" srcOrd="0" destOrd="0" parTransId="{D8823EF9-3277-4CA2-86DC-3E8A9741083F}" sibTransId="{0CBA59AB-E170-4DC1-BBC6-5C10A41E16D3}"/>
    <dgm:cxn modelId="{D98DD581-E72A-4EA1-A8AF-F3B83AA50C46}" type="presOf" srcId="{3694DBD0-D410-4876-96E8-48FA511703CB}" destId="{5C029FB3-D5E3-4F0A-AADE-2E3F1FA407BF}" srcOrd="0" destOrd="0" presId="urn:microsoft.com/office/officeart/2005/8/layout/default"/>
    <dgm:cxn modelId="{DE63293E-3C4B-458C-B713-D1DE395C4299}" type="presOf" srcId="{640C90DD-DB7F-45CC-B36F-0319ECB6D712}" destId="{7E9B07F8-44DE-4D38-8182-45384DF8C6AE}" srcOrd="0" destOrd="0" presId="urn:microsoft.com/office/officeart/2005/8/layout/default"/>
    <dgm:cxn modelId="{415C67B0-B86C-4515-A772-8D58AD83E27A}" srcId="{640C90DD-DB7F-45CC-B36F-0319ECB6D712}" destId="{2682BD2C-C80A-4396-974C-9A3F5D5645C9}" srcOrd="3" destOrd="0" parTransId="{37F635C0-9F2E-432C-8FB2-11C3E55FD0E9}" sibTransId="{F4426D44-B926-424D-9477-2050B746458E}"/>
    <dgm:cxn modelId="{FB412ACB-FCC7-4158-B0CC-EBBB1D86C140}" type="presOf" srcId="{7CE8AA77-287F-4ACD-9C80-92F33E35EAE9}" destId="{053F5D6B-7715-4B08-BEA5-7174F24DE4BF}" srcOrd="0" destOrd="0" presId="urn:microsoft.com/office/officeart/2005/8/layout/default"/>
    <dgm:cxn modelId="{7F712F5D-5408-4D25-BAB7-DAC08BE868C6}" srcId="{640C90DD-DB7F-45CC-B36F-0319ECB6D712}" destId="{7CE8AA77-287F-4ACD-9C80-92F33E35EAE9}" srcOrd="2" destOrd="0" parTransId="{4F0F5018-1721-4319-8450-F48BC9D8F9C2}" sibTransId="{495E48AC-97A3-4E36-BBC0-EB01236705EF}"/>
    <dgm:cxn modelId="{6B5A6C81-861A-4199-B1CA-DA2FC8B0EAD7}" type="presOf" srcId="{ADECA4EF-F43B-40E5-B941-3ABAB7C0DE92}" destId="{7A3ECA1E-672B-422A-81EC-CA8732FCC02B}" srcOrd="0" destOrd="0" presId="urn:microsoft.com/office/officeart/2005/8/layout/default"/>
    <dgm:cxn modelId="{55236E43-B5A7-4128-AAFB-0AE4C261F70B}" srcId="{640C90DD-DB7F-45CC-B36F-0319ECB6D712}" destId="{ADECA4EF-F43B-40E5-B941-3ABAB7C0DE92}" srcOrd="4" destOrd="0" parTransId="{1524FDEC-E374-46EB-84BC-B0A6A6641140}" sibTransId="{F3ACF279-2EFA-4C7E-BDC3-D0AA24C661B6}"/>
    <dgm:cxn modelId="{648B4251-7E5F-4C2E-B922-C89FDDC7DEF2}" srcId="{640C90DD-DB7F-45CC-B36F-0319ECB6D712}" destId="{4E7BD205-6C02-431C-9C59-C971AE4A5616}" srcOrd="1" destOrd="0" parTransId="{B95FFA99-4556-41F4-A1A1-6380743D5BA5}" sibTransId="{C0652438-3F5E-41EE-9F12-894DE1A34B61}"/>
    <dgm:cxn modelId="{B6FC5254-EBCB-41C6-8F03-53CB5E2138F6}" type="presParOf" srcId="{7E9B07F8-44DE-4D38-8182-45384DF8C6AE}" destId="{5C029FB3-D5E3-4F0A-AADE-2E3F1FA407BF}" srcOrd="0" destOrd="0" presId="urn:microsoft.com/office/officeart/2005/8/layout/default"/>
    <dgm:cxn modelId="{1D8677BE-FF04-407F-93F3-BA83146312D7}" type="presParOf" srcId="{7E9B07F8-44DE-4D38-8182-45384DF8C6AE}" destId="{65CF635E-8C3F-4703-A2FE-9BDA5AE27E16}" srcOrd="1" destOrd="0" presId="urn:microsoft.com/office/officeart/2005/8/layout/default"/>
    <dgm:cxn modelId="{30549BDD-F8EB-4E6B-AC17-E8EE4B84DA17}" type="presParOf" srcId="{7E9B07F8-44DE-4D38-8182-45384DF8C6AE}" destId="{3725E35D-DBFC-496F-8A8B-2E5D174CFD99}" srcOrd="2" destOrd="0" presId="urn:microsoft.com/office/officeart/2005/8/layout/default"/>
    <dgm:cxn modelId="{4C934F72-CBBC-4B84-B4B3-26198AA67B73}" type="presParOf" srcId="{7E9B07F8-44DE-4D38-8182-45384DF8C6AE}" destId="{EC3AA336-6ED9-4C17-B63D-59EC4EF13877}" srcOrd="3" destOrd="0" presId="urn:microsoft.com/office/officeart/2005/8/layout/default"/>
    <dgm:cxn modelId="{852841E9-05E4-4667-8627-DA8D6AE9988D}" type="presParOf" srcId="{7E9B07F8-44DE-4D38-8182-45384DF8C6AE}" destId="{053F5D6B-7715-4B08-BEA5-7174F24DE4BF}" srcOrd="4" destOrd="0" presId="urn:microsoft.com/office/officeart/2005/8/layout/default"/>
    <dgm:cxn modelId="{735677F9-E8A1-4AFD-989C-2176CCE344AB}" type="presParOf" srcId="{7E9B07F8-44DE-4D38-8182-45384DF8C6AE}" destId="{07C786CA-BCF8-487F-90DC-D7C6DD5CE84F}" srcOrd="5" destOrd="0" presId="urn:microsoft.com/office/officeart/2005/8/layout/default"/>
    <dgm:cxn modelId="{D5CF2B48-E364-42B3-831A-EA3AD9CF463A}" type="presParOf" srcId="{7E9B07F8-44DE-4D38-8182-45384DF8C6AE}" destId="{23685916-CDB4-44AF-9EFC-3EC1CD84E1FB}" srcOrd="6" destOrd="0" presId="urn:microsoft.com/office/officeart/2005/8/layout/default"/>
    <dgm:cxn modelId="{9222EB6A-3780-46C0-9B9F-54559FC850CB}" type="presParOf" srcId="{7E9B07F8-44DE-4D38-8182-45384DF8C6AE}" destId="{2DAAC5D0-B426-45DB-A404-C1622487EE55}" srcOrd="7" destOrd="0" presId="urn:microsoft.com/office/officeart/2005/8/layout/default"/>
    <dgm:cxn modelId="{B8014944-4D63-498A-9D9C-911B0AD39EEF}" type="presParOf" srcId="{7E9B07F8-44DE-4D38-8182-45384DF8C6AE}" destId="{7A3ECA1E-672B-422A-81EC-CA8732FCC02B}" srcOrd="8"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73308ED-3BA0-44A3-A32B-67ADF902D9E8}" type="doc">
      <dgm:prSet loTypeId="urn:microsoft.com/office/officeart/2005/8/layout/pyramid2" loCatId="list" qsTypeId="urn:microsoft.com/office/officeart/2005/8/quickstyle/simple1" qsCatId="simple" csTypeId="urn:microsoft.com/office/officeart/2005/8/colors/accent1_2" csCatId="accent1" phldr="1"/>
      <dgm:spPr/>
      <dgm:t>
        <a:bodyPr/>
        <a:lstStyle/>
        <a:p>
          <a:endParaRPr lang="es-MX"/>
        </a:p>
      </dgm:t>
    </dgm:pt>
    <dgm:pt modelId="{A58661C7-65B3-4111-B3BE-BD4EB8C9F301}">
      <dgm:prSet phldrT="[Texto]"/>
      <dgm:spPr/>
      <dgm:t>
        <a:bodyPr/>
        <a:lstStyle/>
        <a:p>
          <a:r>
            <a:rPr lang="es-MX" dirty="0" smtClean="0"/>
            <a:t>En este capítulo el Papa habla de quienes y cómo deben anunciar el Evangelio</a:t>
          </a:r>
          <a:endParaRPr lang="es-MX" dirty="0"/>
        </a:p>
      </dgm:t>
    </dgm:pt>
    <dgm:pt modelId="{9E954ED2-8D2B-49F1-9488-64F76E05CECD}" type="parTrans" cxnId="{40559A5C-590C-4BC1-BBBE-8AF117903A69}">
      <dgm:prSet/>
      <dgm:spPr/>
    </dgm:pt>
    <dgm:pt modelId="{73F5C7CB-0871-45F9-A9D6-CE0DB407BCEA}" type="sibTrans" cxnId="{40559A5C-590C-4BC1-BBBE-8AF117903A69}">
      <dgm:prSet/>
      <dgm:spPr/>
    </dgm:pt>
    <dgm:pt modelId="{685DE67C-CB41-45B5-ACE1-ED9C457DA8D8}">
      <dgm:prSet phldrT="[Texto]"/>
      <dgm:spPr/>
      <dgm:t>
        <a:bodyPr/>
        <a:lstStyle/>
        <a:p>
          <a:r>
            <a:rPr lang="es-MX" dirty="0" smtClean="0"/>
            <a:t>Dice que la Iglesia debe ser el lugar de la Misericordia gratuita, donde todos deban sentirse acogidos, amados, perdonados y alentados a vivir según el Evangelio</a:t>
          </a:r>
          <a:endParaRPr lang="es-MX" dirty="0"/>
        </a:p>
      </dgm:t>
    </dgm:pt>
    <dgm:pt modelId="{4505B95E-B886-41EB-9916-3DB7B8F0712E}" type="parTrans" cxnId="{416E69EF-56BA-4A73-81C1-685425BA372C}">
      <dgm:prSet/>
      <dgm:spPr/>
    </dgm:pt>
    <dgm:pt modelId="{C66B3B76-96DD-42C9-817D-D2B57586DA8C}" type="sibTrans" cxnId="{416E69EF-56BA-4A73-81C1-685425BA372C}">
      <dgm:prSet/>
      <dgm:spPr/>
    </dgm:pt>
    <dgm:pt modelId="{BFADEF96-E914-4AFB-92DB-858D2BB346B6}">
      <dgm:prSet phldrT="[Texto]"/>
      <dgm:spPr/>
      <dgm:t>
        <a:bodyPr/>
        <a:lstStyle/>
        <a:p>
          <a:r>
            <a:rPr lang="es-MX" dirty="0" smtClean="0"/>
            <a:t>Todos somos “Agentes Evangelizadores” según el Bautismo, por lo tanto la Evangelización es tarea de todos los que somos Iglesia</a:t>
          </a:r>
          <a:endParaRPr lang="es-MX" dirty="0"/>
        </a:p>
      </dgm:t>
    </dgm:pt>
    <dgm:pt modelId="{F688A526-CE6D-404E-A49B-EE0DAC72EFE6}" type="parTrans" cxnId="{A025B989-0824-4A59-9CE1-093A6D26A09A}">
      <dgm:prSet/>
      <dgm:spPr/>
    </dgm:pt>
    <dgm:pt modelId="{B87B114E-400D-4BA0-88C5-D0B841305A11}" type="sibTrans" cxnId="{A025B989-0824-4A59-9CE1-093A6D26A09A}">
      <dgm:prSet/>
      <dgm:spPr/>
    </dgm:pt>
    <dgm:pt modelId="{8BD60DD2-5ABB-47E8-B362-229D70A299E8}" type="pres">
      <dgm:prSet presAssocID="{D73308ED-3BA0-44A3-A32B-67ADF902D9E8}" presName="compositeShape" presStyleCnt="0">
        <dgm:presLayoutVars>
          <dgm:dir/>
          <dgm:resizeHandles/>
        </dgm:presLayoutVars>
      </dgm:prSet>
      <dgm:spPr/>
      <dgm:t>
        <a:bodyPr/>
        <a:lstStyle/>
        <a:p>
          <a:endParaRPr lang="es-MX"/>
        </a:p>
      </dgm:t>
    </dgm:pt>
    <dgm:pt modelId="{58BBAA8D-9252-45A9-8955-645AD1C3FC73}" type="pres">
      <dgm:prSet presAssocID="{D73308ED-3BA0-44A3-A32B-67ADF902D9E8}" presName="pyramid" presStyleLbl="node1" presStyleIdx="0" presStyleCnt="1" custLinFactNeighborX="224" custLinFactNeighborY="-959"/>
      <dgm:spPr/>
    </dgm:pt>
    <dgm:pt modelId="{79B4481B-D9D3-4BC5-A4F6-176B476F4629}" type="pres">
      <dgm:prSet presAssocID="{D73308ED-3BA0-44A3-A32B-67ADF902D9E8}" presName="theList" presStyleCnt="0"/>
      <dgm:spPr/>
    </dgm:pt>
    <dgm:pt modelId="{8967BEE4-ED7A-4ECD-854B-71A86927B6BA}" type="pres">
      <dgm:prSet presAssocID="{A58661C7-65B3-4111-B3BE-BD4EB8C9F301}" presName="aNode" presStyleLbl="fgAcc1" presStyleIdx="0" presStyleCnt="3">
        <dgm:presLayoutVars>
          <dgm:bulletEnabled val="1"/>
        </dgm:presLayoutVars>
      </dgm:prSet>
      <dgm:spPr/>
      <dgm:t>
        <a:bodyPr/>
        <a:lstStyle/>
        <a:p>
          <a:endParaRPr lang="es-MX"/>
        </a:p>
      </dgm:t>
    </dgm:pt>
    <dgm:pt modelId="{A097EFA8-91DB-4C4E-8EAB-AB4F2C0A680B}" type="pres">
      <dgm:prSet presAssocID="{A58661C7-65B3-4111-B3BE-BD4EB8C9F301}" presName="aSpace" presStyleCnt="0"/>
      <dgm:spPr/>
    </dgm:pt>
    <dgm:pt modelId="{1EA58FDD-1E50-4FB6-B231-A4F1FF7F9E38}" type="pres">
      <dgm:prSet presAssocID="{685DE67C-CB41-45B5-ACE1-ED9C457DA8D8}" presName="aNode" presStyleLbl="fgAcc1" presStyleIdx="1" presStyleCnt="3">
        <dgm:presLayoutVars>
          <dgm:bulletEnabled val="1"/>
        </dgm:presLayoutVars>
      </dgm:prSet>
      <dgm:spPr/>
      <dgm:t>
        <a:bodyPr/>
        <a:lstStyle/>
        <a:p>
          <a:endParaRPr lang="es-MX"/>
        </a:p>
      </dgm:t>
    </dgm:pt>
    <dgm:pt modelId="{55C96F37-5BF8-4229-88A7-CABDA912124A}" type="pres">
      <dgm:prSet presAssocID="{685DE67C-CB41-45B5-ACE1-ED9C457DA8D8}" presName="aSpace" presStyleCnt="0"/>
      <dgm:spPr/>
    </dgm:pt>
    <dgm:pt modelId="{D10455E2-9CD7-4EDF-823C-9E2C6FE08348}" type="pres">
      <dgm:prSet presAssocID="{BFADEF96-E914-4AFB-92DB-858D2BB346B6}" presName="aNode" presStyleLbl="fgAcc1" presStyleIdx="2" presStyleCnt="3">
        <dgm:presLayoutVars>
          <dgm:bulletEnabled val="1"/>
        </dgm:presLayoutVars>
      </dgm:prSet>
      <dgm:spPr/>
      <dgm:t>
        <a:bodyPr/>
        <a:lstStyle/>
        <a:p>
          <a:endParaRPr lang="es-MX"/>
        </a:p>
      </dgm:t>
    </dgm:pt>
    <dgm:pt modelId="{9C422254-7317-4895-AEBC-C5DF659A69F6}" type="pres">
      <dgm:prSet presAssocID="{BFADEF96-E914-4AFB-92DB-858D2BB346B6}" presName="aSpace" presStyleCnt="0"/>
      <dgm:spPr/>
    </dgm:pt>
  </dgm:ptLst>
  <dgm:cxnLst>
    <dgm:cxn modelId="{6EAD95E7-7523-4C21-88C0-EFFA8AE9A543}" type="presOf" srcId="{D73308ED-3BA0-44A3-A32B-67ADF902D9E8}" destId="{8BD60DD2-5ABB-47E8-B362-229D70A299E8}" srcOrd="0" destOrd="0" presId="urn:microsoft.com/office/officeart/2005/8/layout/pyramid2"/>
    <dgm:cxn modelId="{A025B989-0824-4A59-9CE1-093A6D26A09A}" srcId="{D73308ED-3BA0-44A3-A32B-67ADF902D9E8}" destId="{BFADEF96-E914-4AFB-92DB-858D2BB346B6}" srcOrd="2" destOrd="0" parTransId="{F688A526-CE6D-404E-A49B-EE0DAC72EFE6}" sibTransId="{B87B114E-400D-4BA0-88C5-D0B841305A11}"/>
    <dgm:cxn modelId="{416E69EF-56BA-4A73-81C1-685425BA372C}" srcId="{D73308ED-3BA0-44A3-A32B-67ADF902D9E8}" destId="{685DE67C-CB41-45B5-ACE1-ED9C457DA8D8}" srcOrd="1" destOrd="0" parTransId="{4505B95E-B886-41EB-9916-3DB7B8F0712E}" sibTransId="{C66B3B76-96DD-42C9-817D-D2B57586DA8C}"/>
    <dgm:cxn modelId="{40559A5C-590C-4BC1-BBBE-8AF117903A69}" srcId="{D73308ED-3BA0-44A3-A32B-67ADF902D9E8}" destId="{A58661C7-65B3-4111-B3BE-BD4EB8C9F301}" srcOrd="0" destOrd="0" parTransId="{9E954ED2-8D2B-49F1-9488-64F76E05CECD}" sibTransId="{73F5C7CB-0871-45F9-A9D6-CE0DB407BCEA}"/>
    <dgm:cxn modelId="{04E6D713-A2DD-463F-9460-6DA371BDB0F4}" type="presOf" srcId="{BFADEF96-E914-4AFB-92DB-858D2BB346B6}" destId="{D10455E2-9CD7-4EDF-823C-9E2C6FE08348}" srcOrd="0" destOrd="0" presId="urn:microsoft.com/office/officeart/2005/8/layout/pyramid2"/>
    <dgm:cxn modelId="{47B3778B-ED52-4514-AAED-CB621EE4C76C}" type="presOf" srcId="{685DE67C-CB41-45B5-ACE1-ED9C457DA8D8}" destId="{1EA58FDD-1E50-4FB6-B231-A4F1FF7F9E38}" srcOrd="0" destOrd="0" presId="urn:microsoft.com/office/officeart/2005/8/layout/pyramid2"/>
    <dgm:cxn modelId="{B07C0086-1C25-40C3-8EA7-C9A53DDB318C}" type="presOf" srcId="{A58661C7-65B3-4111-B3BE-BD4EB8C9F301}" destId="{8967BEE4-ED7A-4ECD-854B-71A86927B6BA}" srcOrd="0" destOrd="0" presId="urn:microsoft.com/office/officeart/2005/8/layout/pyramid2"/>
    <dgm:cxn modelId="{ECAD6DA7-CFF0-4492-8777-D79000E05837}" type="presParOf" srcId="{8BD60DD2-5ABB-47E8-B362-229D70A299E8}" destId="{58BBAA8D-9252-45A9-8955-645AD1C3FC73}" srcOrd="0" destOrd="0" presId="urn:microsoft.com/office/officeart/2005/8/layout/pyramid2"/>
    <dgm:cxn modelId="{C054C964-19B7-4025-8A69-768BDE3B4248}" type="presParOf" srcId="{8BD60DD2-5ABB-47E8-B362-229D70A299E8}" destId="{79B4481B-D9D3-4BC5-A4F6-176B476F4629}" srcOrd="1" destOrd="0" presId="urn:microsoft.com/office/officeart/2005/8/layout/pyramid2"/>
    <dgm:cxn modelId="{6900AE7D-5DCF-4A62-8CDF-86460AFBA03E}" type="presParOf" srcId="{79B4481B-D9D3-4BC5-A4F6-176B476F4629}" destId="{8967BEE4-ED7A-4ECD-854B-71A86927B6BA}" srcOrd="0" destOrd="0" presId="urn:microsoft.com/office/officeart/2005/8/layout/pyramid2"/>
    <dgm:cxn modelId="{373EF4CE-419C-4116-8767-3FC0ABB70DD7}" type="presParOf" srcId="{79B4481B-D9D3-4BC5-A4F6-176B476F4629}" destId="{A097EFA8-91DB-4C4E-8EAB-AB4F2C0A680B}" srcOrd="1" destOrd="0" presId="urn:microsoft.com/office/officeart/2005/8/layout/pyramid2"/>
    <dgm:cxn modelId="{B5DE525F-05FF-4EAF-A7DB-727453D03CC7}" type="presParOf" srcId="{79B4481B-D9D3-4BC5-A4F6-176B476F4629}" destId="{1EA58FDD-1E50-4FB6-B231-A4F1FF7F9E38}" srcOrd="2" destOrd="0" presId="urn:microsoft.com/office/officeart/2005/8/layout/pyramid2"/>
    <dgm:cxn modelId="{58791D89-94C6-4E7D-8CA8-93C7A3B5149E}" type="presParOf" srcId="{79B4481B-D9D3-4BC5-A4F6-176B476F4629}" destId="{55C96F37-5BF8-4229-88A7-CABDA912124A}" srcOrd="3" destOrd="0" presId="urn:microsoft.com/office/officeart/2005/8/layout/pyramid2"/>
    <dgm:cxn modelId="{A870D559-F0BE-4D78-B8F0-DFCA82C5C522}" type="presParOf" srcId="{79B4481B-D9D3-4BC5-A4F6-176B476F4629}" destId="{D10455E2-9CD7-4EDF-823C-9E2C6FE08348}" srcOrd="4" destOrd="0" presId="urn:microsoft.com/office/officeart/2005/8/layout/pyramid2"/>
    <dgm:cxn modelId="{06D89012-59E3-4670-BE29-22A451B70AB7}" type="presParOf" srcId="{79B4481B-D9D3-4BC5-A4F6-176B476F4629}" destId="{9C422254-7317-4895-AEBC-C5DF659A69F6}" srcOrd="5" destOrd="0" presId="urn:microsoft.com/office/officeart/2005/8/layout/pyramid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C85DF19-AD0E-40A9-8680-EACD20358A25}" type="doc">
      <dgm:prSet loTypeId="urn:microsoft.com/office/officeart/2005/8/layout/hList6" loCatId="list" qsTypeId="urn:microsoft.com/office/officeart/2005/8/quickstyle/simple5" qsCatId="simple" csTypeId="urn:microsoft.com/office/officeart/2005/8/colors/colorful5" csCatId="colorful" phldr="1"/>
      <dgm:spPr/>
      <dgm:t>
        <a:bodyPr/>
        <a:lstStyle/>
        <a:p>
          <a:endParaRPr lang="es-MX"/>
        </a:p>
      </dgm:t>
    </dgm:pt>
    <dgm:pt modelId="{7B17D1DE-70BB-4C63-9B2B-ABF498F53604}">
      <dgm:prSet phldrT="[Texto]"/>
      <dgm:spPr/>
      <dgm:t>
        <a:bodyPr/>
        <a:lstStyle/>
        <a:p>
          <a:r>
            <a:rPr lang="es-MX" dirty="0" smtClean="0"/>
            <a:t>La fuerza evangelizadora de la Piedad Popular</a:t>
          </a:r>
          <a:endParaRPr lang="es-MX" dirty="0"/>
        </a:p>
      </dgm:t>
    </dgm:pt>
    <dgm:pt modelId="{ACFE2166-F8F9-4F56-8E13-43EE36F724F7}" type="parTrans" cxnId="{52CE332E-1855-4464-A5A7-B2E2005D9727}">
      <dgm:prSet/>
      <dgm:spPr/>
      <dgm:t>
        <a:bodyPr/>
        <a:lstStyle/>
        <a:p>
          <a:endParaRPr lang="es-MX"/>
        </a:p>
      </dgm:t>
    </dgm:pt>
    <dgm:pt modelId="{C3053C0D-3ECF-4A4F-97D2-0D86F47E27CF}" type="sibTrans" cxnId="{52CE332E-1855-4464-A5A7-B2E2005D9727}">
      <dgm:prSet/>
      <dgm:spPr/>
      <dgm:t>
        <a:bodyPr/>
        <a:lstStyle/>
        <a:p>
          <a:endParaRPr lang="es-MX"/>
        </a:p>
      </dgm:t>
    </dgm:pt>
    <dgm:pt modelId="{027328B1-B296-46B0-A4D4-EB1FB7477FB7}">
      <dgm:prSet phldrT="[Texto]"/>
      <dgm:spPr/>
      <dgm:t>
        <a:bodyPr/>
        <a:lstStyle/>
        <a:p>
          <a:r>
            <a:rPr lang="es-MX" dirty="0" smtClean="0"/>
            <a:t>No menospreciar</a:t>
          </a:r>
          <a:endParaRPr lang="es-MX" dirty="0"/>
        </a:p>
      </dgm:t>
    </dgm:pt>
    <dgm:pt modelId="{AEEE731C-6F59-490F-8624-B9F6B239B9FE}" type="parTrans" cxnId="{C6222012-63F4-4375-B882-8E4C37063325}">
      <dgm:prSet/>
      <dgm:spPr/>
      <dgm:t>
        <a:bodyPr/>
        <a:lstStyle/>
        <a:p>
          <a:endParaRPr lang="es-MX"/>
        </a:p>
      </dgm:t>
    </dgm:pt>
    <dgm:pt modelId="{D630D783-6C03-4875-AEC8-2CA4854ACF3E}" type="sibTrans" cxnId="{C6222012-63F4-4375-B882-8E4C37063325}">
      <dgm:prSet/>
      <dgm:spPr/>
      <dgm:t>
        <a:bodyPr/>
        <a:lstStyle/>
        <a:p>
          <a:endParaRPr lang="es-MX"/>
        </a:p>
      </dgm:t>
    </dgm:pt>
    <dgm:pt modelId="{2D19E7DE-50CE-4324-833E-D4F73FEEAC22}">
      <dgm:prSet phldrT="[Texto]"/>
      <dgm:spPr/>
      <dgm:t>
        <a:bodyPr/>
        <a:lstStyle/>
        <a:p>
          <a:r>
            <a:rPr lang="es-MX" dirty="0" smtClean="0"/>
            <a:t>Evangelización Informada de persona a persona</a:t>
          </a:r>
          <a:endParaRPr lang="es-MX" dirty="0"/>
        </a:p>
      </dgm:t>
    </dgm:pt>
    <dgm:pt modelId="{552B44F0-FB12-431C-838B-2AFA38AC2C1A}" type="parTrans" cxnId="{3E377649-D5AA-4CAE-8BDE-86EACE7B248E}">
      <dgm:prSet/>
      <dgm:spPr/>
      <dgm:t>
        <a:bodyPr/>
        <a:lstStyle/>
        <a:p>
          <a:endParaRPr lang="es-MX"/>
        </a:p>
      </dgm:t>
    </dgm:pt>
    <dgm:pt modelId="{ED73DD39-1630-4374-9A9C-2BF8B960113E}" type="sibTrans" cxnId="{3E377649-D5AA-4CAE-8BDE-86EACE7B248E}">
      <dgm:prSet/>
      <dgm:spPr/>
      <dgm:t>
        <a:bodyPr/>
        <a:lstStyle/>
        <a:p>
          <a:endParaRPr lang="es-MX"/>
        </a:p>
      </dgm:t>
    </dgm:pt>
    <dgm:pt modelId="{D6D6F45C-28A8-43EC-A1A2-392191154851}">
      <dgm:prSet phldrT="[Texto]"/>
      <dgm:spPr/>
      <dgm:t>
        <a:bodyPr/>
        <a:lstStyle/>
        <a:p>
          <a:r>
            <a:rPr lang="es-MX" dirty="0" smtClean="0"/>
            <a:t>Llevar a Jesús de manera espontánea en nuestras actividades diarias</a:t>
          </a:r>
          <a:endParaRPr lang="es-MX" dirty="0"/>
        </a:p>
      </dgm:t>
    </dgm:pt>
    <dgm:pt modelId="{41642B47-E442-41ED-9BBA-5E3591271586}" type="parTrans" cxnId="{1CE49897-EB07-499B-9C5B-E02DF14A5624}">
      <dgm:prSet/>
      <dgm:spPr/>
      <dgm:t>
        <a:bodyPr/>
        <a:lstStyle/>
        <a:p>
          <a:endParaRPr lang="es-MX"/>
        </a:p>
      </dgm:t>
    </dgm:pt>
    <dgm:pt modelId="{17CC5557-4470-4712-9472-EAFCF21D319B}" type="sibTrans" cxnId="{1CE49897-EB07-499B-9C5B-E02DF14A5624}">
      <dgm:prSet/>
      <dgm:spPr/>
      <dgm:t>
        <a:bodyPr/>
        <a:lstStyle/>
        <a:p>
          <a:endParaRPr lang="es-MX"/>
        </a:p>
      </dgm:t>
    </dgm:pt>
    <dgm:pt modelId="{72B2342F-F742-4F2A-A46B-A943496D9A46}">
      <dgm:prSet phldrT="[Texto]"/>
      <dgm:spPr/>
      <dgm:t>
        <a:bodyPr/>
        <a:lstStyle/>
        <a:p>
          <a:r>
            <a:rPr lang="es-MX" dirty="0" smtClean="0"/>
            <a:t>La Homilía no debe ser un “espectáculo entretenido” sino que debe dar fervor y sentido a la celebración</a:t>
          </a:r>
          <a:endParaRPr lang="es-MX" dirty="0"/>
        </a:p>
      </dgm:t>
    </dgm:pt>
    <dgm:pt modelId="{2ACE6EC1-7ACE-420B-9EB5-CDD822BAA48E}" type="parTrans" cxnId="{010F9432-0AEF-4A21-8502-56FD389F6220}">
      <dgm:prSet/>
      <dgm:spPr/>
      <dgm:t>
        <a:bodyPr/>
        <a:lstStyle/>
        <a:p>
          <a:endParaRPr lang="es-MX"/>
        </a:p>
      </dgm:t>
    </dgm:pt>
    <dgm:pt modelId="{38A4FEC7-702D-467A-BAF9-6E6EA888FD41}" type="sibTrans" cxnId="{010F9432-0AEF-4A21-8502-56FD389F6220}">
      <dgm:prSet/>
      <dgm:spPr/>
      <dgm:t>
        <a:bodyPr/>
        <a:lstStyle/>
        <a:p>
          <a:endParaRPr lang="es-MX"/>
        </a:p>
      </dgm:t>
    </dgm:pt>
    <dgm:pt modelId="{37D2E5DB-0F14-4972-91C8-60FA172353C4}">
      <dgm:prSet phldrT="[Texto]"/>
      <dgm:spPr/>
      <dgm:t>
        <a:bodyPr/>
        <a:lstStyle/>
        <a:p>
          <a:r>
            <a:rPr lang="es-MX" dirty="0" smtClean="0"/>
            <a:t>Claves para una buena Homilía:</a:t>
          </a:r>
          <a:endParaRPr lang="es-MX" dirty="0"/>
        </a:p>
      </dgm:t>
    </dgm:pt>
    <dgm:pt modelId="{BED89465-9EC0-454F-807E-99A0707A82AB}" type="parTrans" cxnId="{8B2FB805-DAF3-434A-BBE0-C0DEA0604C48}">
      <dgm:prSet/>
      <dgm:spPr/>
      <dgm:t>
        <a:bodyPr/>
        <a:lstStyle/>
        <a:p>
          <a:endParaRPr lang="es-MX"/>
        </a:p>
      </dgm:t>
    </dgm:pt>
    <dgm:pt modelId="{D0A607E8-7021-453C-80AF-A9D028F383C1}" type="sibTrans" cxnId="{8B2FB805-DAF3-434A-BBE0-C0DEA0604C48}">
      <dgm:prSet/>
      <dgm:spPr/>
      <dgm:t>
        <a:bodyPr/>
        <a:lstStyle/>
        <a:p>
          <a:endParaRPr lang="es-MX"/>
        </a:p>
      </dgm:t>
    </dgm:pt>
    <dgm:pt modelId="{ECEC490A-A803-42DF-8114-D697F9A448ED}">
      <dgm:prSet phldrT="[Texto]"/>
      <dgm:spPr/>
      <dgm:t>
        <a:bodyPr/>
        <a:lstStyle/>
        <a:p>
          <a:r>
            <a:rPr lang="es-MX" dirty="0" smtClean="0"/>
            <a:t>Si fortalecer</a:t>
          </a:r>
          <a:endParaRPr lang="es-MX" dirty="0"/>
        </a:p>
      </dgm:t>
    </dgm:pt>
    <dgm:pt modelId="{C3B1F215-D721-4548-813B-B6AF276E9FB7}" type="parTrans" cxnId="{E0FAACE0-F2FB-40C4-B6F7-965254D9B5C9}">
      <dgm:prSet/>
      <dgm:spPr/>
    </dgm:pt>
    <dgm:pt modelId="{99B311AE-1D99-46C9-85A5-2F0F0B0F237C}" type="sibTrans" cxnId="{E0FAACE0-F2FB-40C4-B6F7-965254D9B5C9}">
      <dgm:prSet/>
      <dgm:spPr/>
    </dgm:pt>
    <dgm:pt modelId="{62070FAB-6BC8-425A-B566-949F484D96F4}">
      <dgm:prSet phldrT="[Texto]"/>
      <dgm:spPr/>
      <dgm:t>
        <a:bodyPr/>
        <a:lstStyle/>
        <a:p>
          <a:endParaRPr lang="es-MX" dirty="0"/>
        </a:p>
      </dgm:t>
    </dgm:pt>
    <dgm:pt modelId="{C24BE3CC-E710-4FFB-8BD2-E95C5B466DC4}" type="parTrans" cxnId="{4E31026E-EE08-4ED2-AB93-D170A2E7CCE0}">
      <dgm:prSet/>
      <dgm:spPr/>
      <dgm:t>
        <a:bodyPr/>
        <a:lstStyle/>
        <a:p>
          <a:endParaRPr lang="es-MX"/>
        </a:p>
      </dgm:t>
    </dgm:pt>
    <dgm:pt modelId="{3E288C47-A160-4A31-B7E0-48446457C5FB}" type="sibTrans" cxnId="{4E31026E-EE08-4ED2-AB93-D170A2E7CCE0}">
      <dgm:prSet/>
      <dgm:spPr/>
      <dgm:t>
        <a:bodyPr/>
        <a:lstStyle/>
        <a:p>
          <a:endParaRPr lang="es-MX"/>
        </a:p>
      </dgm:t>
    </dgm:pt>
    <dgm:pt modelId="{34CEC3F8-3566-4E91-B622-CB6DED70BF1D}">
      <dgm:prSet phldrT="[Texto]"/>
      <dgm:spPr/>
      <dgm:t>
        <a:bodyPr/>
        <a:lstStyle/>
        <a:p>
          <a:r>
            <a:rPr lang="es-MX" dirty="0" smtClean="0"/>
            <a:t>Preparación</a:t>
          </a:r>
          <a:endParaRPr lang="es-MX" dirty="0"/>
        </a:p>
      </dgm:t>
    </dgm:pt>
    <dgm:pt modelId="{3B955CE5-EF44-4B40-85C9-3CC7C063AF5B}" type="parTrans" cxnId="{2EC6296D-E2FC-4BFA-97F0-A777221DC91B}">
      <dgm:prSet/>
      <dgm:spPr/>
      <dgm:t>
        <a:bodyPr/>
        <a:lstStyle/>
        <a:p>
          <a:endParaRPr lang="es-MX"/>
        </a:p>
      </dgm:t>
    </dgm:pt>
    <dgm:pt modelId="{25EA338F-4E79-48F3-BB36-AEDA8B83853A}" type="sibTrans" cxnId="{2EC6296D-E2FC-4BFA-97F0-A777221DC91B}">
      <dgm:prSet/>
      <dgm:spPr/>
      <dgm:t>
        <a:bodyPr/>
        <a:lstStyle/>
        <a:p>
          <a:endParaRPr lang="es-MX"/>
        </a:p>
      </dgm:t>
    </dgm:pt>
    <dgm:pt modelId="{0228EF36-BE8F-4B48-8620-BA8325041F69}">
      <dgm:prSet phldrT="[Texto]"/>
      <dgm:spPr/>
      <dgm:t>
        <a:bodyPr/>
        <a:lstStyle/>
        <a:p>
          <a:r>
            <a:rPr lang="es-MX" dirty="0" smtClean="0"/>
            <a:t>Alimentarse de la Palabra de Dios</a:t>
          </a:r>
          <a:endParaRPr lang="es-MX" dirty="0"/>
        </a:p>
      </dgm:t>
    </dgm:pt>
    <dgm:pt modelId="{BF3F26C9-FC6E-4514-8B93-C81C99F0780B}" type="parTrans" cxnId="{75B2DA7A-3997-432A-A201-ED806A0CB616}">
      <dgm:prSet/>
      <dgm:spPr/>
    </dgm:pt>
    <dgm:pt modelId="{5D642212-D459-46F5-B432-47C4B22517D5}" type="sibTrans" cxnId="{75B2DA7A-3997-432A-A201-ED806A0CB616}">
      <dgm:prSet/>
      <dgm:spPr/>
    </dgm:pt>
    <dgm:pt modelId="{75DF307A-30F3-4213-887D-DCCAE0F20DBA}">
      <dgm:prSet phldrT="[Texto]"/>
      <dgm:spPr/>
      <dgm:t>
        <a:bodyPr/>
        <a:lstStyle/>
        <a:p>
          <a:r>
            <a:rPr lang="es-MX" dirty="0" smtClean="0"/>
            <a:t>Personalizar la Palabra</a:t>
          </a:r>
          <a:endParaRPr lang="es-MX" dirty="0"/>
        </a:p>
      </dgm:t>
    </dgm:pt>
    <dgm:pt modelId="{A9D01B0E-6DEA-4040-8940-D5FD41C343F7}" type="parTrans" cxnId="{B4E36498-2AE0-420C-ABD0-9A094FBB3EC3}">
      <dgm:prSet/>
      <dgm:spPr/>
    </dgm:pt>
    <dgm:pt modelId="{07325573-7221-4B63-9D16-9E57403F999F}" type="sibTrans" cxnId="{B4E36498-2AE0-420C-ABD0-9A094FBB3EC3}">
      <dgm:prSet/>
      <dgm:spPr/>
    </dgm:pt>
    <dgm:pt modelId="{60C17C3F-0AB2-4D93-B894-62C5CB7D75BE}">
      <dgm:prSet phldrT="[Texto]"/>
      <dgm:spPr/>
      <dgm:t>
        <a:bodyPr/>
        <a:lstStyle/>
        <a:p>
          <a:r>
            <a:rPr lang="es-MX" dirty="0" smtClean="0"/>
            <a:t>Macerarla en Lectura Espiritual</a:t>
          </a:r>
          <a:endParaRPr lang="es-MX" dirty="0"/>
        </a:p>
      </dgm:t>
    </dgm:pt>
    <dgm:pt modelId="{C58B72D6-CB1C-49F1-9962-A94EC65804C0}" type="parTrans" cxnId="{225A5BF3-8F84-48BC-9C7B-B3EC6549D951}">
      <dgm:prSet/>
      <dgm:spPr/>
    </dgm:pt>
    <dgm:pt modelId="{FD1068B0-CCEC-4751-9ABF-8289458928BA}" type="sibTrans" cxnId="{225A5BF3-8F84-48BC-9C7B-B3EC6549D951}">
      <dgm:prSet/>
      <dgm:spPr/>
    </dgm:pt>
    <dgm:pt modelId="{590312BA-B2EF-46F0-B85F-2BCA313E157E}">
      <dgm:prSet phldrT="[Texto]"/>
      <dgm:spPr/>
      <dgm:t>
        <a:bodyPr/>
        <a:lstStyle/>
        <a:p>
          <a:r>
            <a:rPr lang="es-MX" dirty="0" smtClean="0"/>
            <a:t>Poner un </a:t>
          </a:r>
          <a:r>
            <a:rPr lang="es-MX" dirty="0" err="1" smtClean="0"/>
            <a:t>oido</a:t>
          </a:r>
          <a:r>
            <a:rPr lang="es-MX" dirty="0" smtClean="0"/>
            <a:t> en el Pueblo de Dios</a:t>
          </a:r>
          <a:endParaRPr lang="es-MX" dirty="0"/>
        </a:p>
      </dgm:t>
    </dgm:pt>
    <dgm:pt modelId="{063103A0-7254-47EA-BB91-8E68AA0B468C}" type="parTrans" cxnId="{B9A463B4-BD05-4707-B392-C3098CFCAC01}">
      <dgm:prSet/>
      <dgm:spPr/>
    </dgm:pt>
    <dgm:pt modelId="{19FAE834-2510-4E72-9E6C-417EE03E4F95}" type="sibTrans" cxnId="{B9A463B4-BD05-4707-B392-C3098CFCAC01}">
      <dgm:prSet/>
      <dgm:spPr/>
    </dgm:pt>
    <dgm:pt modelId="{A7A8ED0F-363F-4EAA-8B66-34A33D56F71C}">
      <dgm:prSet phldrT="[Texto]"/>
      <dgm:spPr/>
      <dgm:t>
        <a:bodyPr/>
        <a:lstStyle/>
        <a:p>
          <a:r>
            <a:rPr lang="es-MX" dirty="0" smtClean="0"/>
            <a:t>Cuidar los recursos pedagógicos.</a:t>
          </a:r>
          <a:endParaRPr lang="es-MX" dirty="0"/>
        </a:p>
      </dgm:t>
    </dgm:pt>
    <dgm:pt modelId="{A9161409-1238-4ADF-8FFA-430A4275EBD8}" type="parTrans" cxnId="{F3675084-17D4-4ACE-B033-56AC38631008}">
      <dgm:prSet/>
      <dgm:spPr/>
    </dgm:pt>
    <dgm:pt modelId="{8582AF1C-97B7-4C42-A2E8-206F8099AA76}" type="sibTrans" cxnId="{F3675084-17D4-4ACE-B033-56AC38631008}">
      <dgm:prSet/>
      <dgm:spPr/>
    </dgm:pt>
    <dgm:pt modelId="{EAD5ED26-68CC-404E-86B3-3A85685FD47F}" type="pres">
      <dgm:prSet presAssocID="{EC85DF19-AD0E-40A9-8680-EACD20358A25}" presName="Name0" presStyleCnt="0">
        <dgm:presLayoutVars>
          <dgm:dir/>
          <dgm:resizeHandles val="exact"/>
        </dgm:presLayoutVars>
      </dgm:prSet>
      <dgm:spPr/>
      <dgm:t>
        <a:bodyPr/>
        <a:lstStyle/>
        <a:p>
          <a:endParaRPr lang="es-MX"/>
        </a:p>
      </dgm:t>
    </dgm:pt>
    <dgm:pt modelId="{F16E3CFC-80E6-4B55-90D1-83B6E8B6E492}" type="pres">
      <dgm:prSet presAssocID="{7B17D1DE-70BB-4C63-9B2B-ABF498F53604}" presName="node" presStyleLbl="node1" presStyleIdx="0" presStyleCnt="4">
        <dgm:presLayoutVars>
          <dgm:bulletEnabled val="1"/>
        </dgm:presLayoutVars>
      </dgm:prSet>
      <dgm:spPr/>
      <dgm:t>
        <a:bodyPr/>
        <a:lstStyle/>
        <a:p>
          <a:endParaRPr lang="es-MX"/>
        </a:p>
      </dgm:t>
    </dgm:pt>
    <dgm:pt modelId="{077B6F61-FEC0-45A1-B76C-560A10C56833}" type="pres">
      <dgm:prSet presAssocID="{C3053C0D-3ECF-4A4F-97D2-0D86F47E27CF}" presName="sibTrans" presStyleCnt="0"/>
      <dgm:spPr/>
    </dgm:pt>
    <dgm:pt modelId="{387AE3E5-1591-4CC4-A129-2BEA03A944DA}" type="pres">
      <dgm:prSet presAssocID="{2D19E7DE-50CE-4324-833E-D4F73FEEAC22}" presName="node" presStyleLbl="node1" presStyleIdx="1" presStyleCnt="4">
        <dgm:presLayoutVars>
          <dgm:bulletEnabled val="1"/>
        </dgm:presLayoutVars>
      </dgm:prSet>
      <dgm:spPr/>
      <dgm:t>
        <a:bodyPr/>
        <a:lstStyle/>
        <a:p>
          <a:endParaRPr lang="es-MX"/>
        </a:p>
      </dgm:t>
    </dgm:pt>
    <dgm:pt modelId="{BC3DAA79-7B25-43C2-B256-360230AFDE25}" type="pres">
      <dgm:prSet presAssocID="{ED73DD39-1630-4374-9A9C-2BF8B960113E}" presName="sibTrans" presStyleCnt="0"/>
      <dgm:spPr/>
    </dgm:pt>
    <dgm:pt modelId="{82E99270-693C-4F6F-95C6-0A188682E511}" type="pres">
      <dgm:prSet presAssocID="{72B2342F-F742-4F2A-A46B-A943496D9A46}" presName="node" presStyleLbl="node1" presStyleIdx="2" presStyleCnt="4" custLinFactNeighborX="-31497" custLinFactNeighborY="-959">
        <dgm:presLayoutVars>
          <dgm:bulletEnabled val="1"/>
        </dgm:presLayoutVars>
      </dgm:prSet>
      <dgm:spPr/>
      <dgm:t>
        <a:bodyPr/>
        <a:lstStyle/>
        <a:p>
          <a:endParaRPr lang="es-MX"/>
        </a:p>
      </dgm:t>
    </dgm:pt>
    <dgm:pt modelId="{C7273039-0810-4D8E-91D9-DC62DC00A383}" type="pres">
      <dgm:prSet presAssocID="{38A4FEC7-702D-467A-BAF9-6E6EA888FD41}" presName="sibTrans" presStyleCnt="0"/>
      <dgm:spPr/>
    </dgm:pt>
    <dgm:pt modelId="{5C2C5621-B0C9-4A35-AC01-F87E3D005F01}" type="pres">
      <dgm:prSet presAssocID="{62070FAB-6BC8-425A-B566-949F484D96F4}" presName="node" presStyleLbl="node1" presStyleIdx="3" presStyleCnt="4" custLinFactNeighborX="5261" custLinFactNeighborY="-959">
        <dgm:presLayoutVars>
          <dgm:bulletEnabled val="1"/>
        </dgm:presLayoutVars>
      </dgm:prSet>
      <dgm:spPr/>
      <dgm:t>
        <a:bodyPr/>
        <a:lstStyle/>
        <a:p>
          <a:endParaRPr lang="es-MX"/>
        </a:p>
      </dgm:t>
    </dgm:pt>
  </dgm:ptLst>
  <dgm:cxnLst>
    <dgm:cxn modelId="{52CE332E-1855-4464-A5A7-B2E2005D9727}" srcId="{EC85DF19-AD0E-40A9-8680-EACD20358A25}" destId="{7B17D1DE-70BB-4C63-9B2B-ABF498F53604}" srcOrd="0" destOrd="0" parTransId="{ACFE2166-F8F9-4F56-8E13-43EE36F724F7}" sibTransId="{C3053C0D-3ECF-4A4F-97D2-0D86F47E27CF}"/>
    <dgm:cxn modelId="{B4E36498-2AE0-420C-ABD0-9A094FBB3EC3}" srcId="{62070FAB-6BC8-425A-B566-949F484D96F4}" destId="{75DF307A-30F3-4213-887D-DCCAE0F20DBA}" srcOrd="2" destOrd="0" parTransId="{A9D01B0E-6DEA-4040-8940-D5FD41C343F7}" sibTransId="{07325573-7221-4B63-9D16-9E57403F999F}"/>
    <dgm:cxn modelId="{4E31026E-EE08-4ED2-AB93-D170A2E7CCE0}" srcId="{EC85DF19-AD0E-40A9-8680-EACD20358A25}" destId="{62070FAB-6BC8-425A-B566-949F484D96F4}" srcOrd="3" destOrd="0" parTransId="{C24BE3CC-E710-4FFB-8BD2-E95C5B466DC4}" sibTransId="{3E288C47-A160-4A31-B7E0-48446457C5FB}"/>
    <dgm:cxn modelId="{010F9432-0AEF-4A21-8502-56FD389F6220}" srcId="{EC85DF19-AD0E-40A9-8680-EACD20358A25}" destId="{72B2342F-F742-4F2A-A46B-A943496D9A46}" srcOrd="2" destOrd="0" parTransId="{2ACE6EC1-7ACE-420B-9EB5-CDD822BAA48E}" sibTransId="{38A4FEC7-702D-467A-BAF9-6E6EA888FD41}"/>
    <dgm:cxn modelId="{7D1405E4-E866-43B8-9CDA-4D908656E2F2}" type="presOf" srcId="{7B17D1DE-70BB-4C63-9B2B-ABF498F53604}" destId="{F16E3CFC-80E6-4B55-90D1-83B6E8B6E492}" srcOrd="0" destOrd="0" presId="urn:microsoft.com/office/officeart/2005/8/layout/hList6"/>
    <dgm:cxn modelId="{7F61CAF6-A790-420F-87CE-1C82669D73EE}" type="presOf" srcId="{590312BA-B2EF-46F0-B85F-2BCA313E157E}" destId="{5C2C5621-B0C9-4A35-AC01-F87E3D005F01}" srcOrd="0" destOrd="5" presId="urn:microsoft.com/office/officeart/2005/8/layout/hList6"/>
    <dgm:cxn modelId="{C6222012-63F4-4375-B882-8E4C37063325}" srcId="{7B17D1DE-70BB-4C63-9B2B-ABF498F53604}" destId="{027328B1-B296-46B0-A4D4-EB1FB7477FB7}" srcOrd="0" destOrd="0" parTransId="{AEEE731C-6F59-490F-8624-B9F6B239B9FE}" sibTransId="{D630D783-6C03-4875-AEC8-2CA4854ACF3E}"/>
    <dgm:cxn modelId="{37A3B9DA-0DF9-46D9-BB2F-B6AF1DB05C38}" type="presOf" srcId="{75DF307A-30F3-4213-887D-DCCAE0F20DBA}" destId="{5C2C5621-B0C9-4A35-AC01-F87E3D005F01}" srcOrd="0" destOrd="3" presId="urn:microsoft.com/office/officeart/2005/8/layout/hList6"/>
    <dgm:cxn modelId="{B1CC3BE0-5C4F-4368-AB27-5AA206FD113A}" type="presOf" srcId="{ECEC490A-A803-42DF-8114-D697F9A448ED}" destId="{F16E3CFC-80E6-4B55-90D1-83B6E8B6E492}" srcOrd="0" destOrd="2" presId="urn:microsoft.com/office/officeart/2005/8/layout/hList6"/>
    <dgm:cxn modelId="{2EC6296D-E2FC-4BFA-97F0-A777221DC91B}" srcId="{62070FAB-6BC8-425A-B566-949F484D96F4}" destId="{34CEC3F8-3566-4E91-B622-CB6DED70BF1D}" srcOrd="0" destOrd="0" parTransId="{3B955CE5-EF44-4B40-85C9-3CC7C063AF5B}" sibTransId="{25EA338F-4E79-48F3-BB36-AEDA8B83853A}"/>
    <dgm:cxn modelId="{D90A2B7B-2A55-4E92-BC88-84C180D3EEFA}" type="presOf" srcId="{72B2342F-F742-4F2A-A46B-A943496D9A46}" destId="{82E99270-693C-4F6F-95C6-0A188682E511}" srcOrd="0" destOrd="0" presId="urn:microsoft.com/office/officeart/2005/8/layout/hList6"/>
    <dgm:cxn modelId="{700DED37-C26B-434A-8CF9-7DCDE0A18963}" type="presOf" srcId="{37D2E5DB-0F14-4972-91C8-60FA172353C4}" destId="{82E99270-693C-4F6F-95C6-0A188682E511}" srcOrd="0" destOrd="1" presId="urn:microsoft.com/office/officeart/2005/8/layout/hList6"/>
    <dgm:cxn modelId="{E0FAACE0-F2FB-40C4-B6F7-965254D9B5C9}" srcId="{7B17D1DE-70BB-4C63-9B2B-ABF498F53604}" destId="{ECEC490A-A803-42DF-8114-D697F9A448ED}" srcOrd="1" destOrd="0" parTransId="{C3B1F215-D721-4548-813B-B6AF276E9FB7}" sibTransId="{99B311AE-1D99-46C9-85A5-2F0F0B0F237C}"/>
    <dgm:cxn modelId="{B9A463B4-BD05-4707-B392-C3098CFCAC01}" srcId="{62070FAB-6BC8-425A-B566-949F484D96F4}" destId="{590312BA-B2EF-46F0-B85F-2BCA313E157E}" srcOrd="4" destOrd="0" parTransId="{063103A0-7254-47EA-BB91-8E68AA0B468C}" sibTransId="{19FAE834-2510-4E72-9E6C-417EE03E4F95}"/>
    <dgm:cxn modelId="{39E8A562-7EB6-4711-A307-D6F2E3C9C8A9}" type="presOf" srcId="{2D19E7DE-50CE-4324-833E-D4F73FEEAC22}" destId="{387AE3E5-1591-4CC4-A129-2BEA03A944DA}" srcOrd="0" destOrd="0" presId="urn:microsoft.com/office/officeart/2005/8/layout/hList6"/>
    <dgm:cxn modelId="{4B6AFFEC-3A47-46DF-9314-2CFEFFF7268B}" type="presOf" srcId="{027328B1-B296-46B0-A4D4-EB1FB7477FB7}" destId="{F16E3CFC-80E6-4B55-90D1-83B6E8B6E492}" srcOrd="0" destOrd="1" presId="urn:microsoft.com/office/officeart/2005/8/layout/hList6"/>
    <dgm:cxn modelId="{1CE49897-EB07-499B-9C5B-E02DF14A5624}" srcId="{2D19E7DE-50CE-4324-833E-D4F73FEEAC22}" destId="{D6D6F45C-28A8-43EC-A1A2-392191154851}" srcOrd="0" destOrd="0" parTransId="{41642B47-E442-41ED-9BBA-5E3591271586}" sibTransId="{17CC5557-4470-4712-9472-EAFCF21D319B}"/>
    <dgm:cxn modelId="{F3675084-17D4-4ACE-B033-56AC38631008}" srcId="{62070FAB-6BC8-425A-B566-949F484D96F4}" destId="{A7A8ED0F-363F-4EAA-8B66-34A33D56F71C}" srcOrd="5" destOrd="0" parTransId="{A9161409-1238-4ADF-8FFA-430A4275EBD8}" sibTransId="{8582AF1C-97B7-4C42-A2E8-206F8099AA76}"/>
    <dgm:cxn modelId="{6AD127AA-07AF-453F-88F1-E5993E347A58}" type="presOf" srcId="{EC85DF19-AD0E-40A9-8680-EACD20358A25}" destId="{EAD5ED26-68CC-404E-86B3-3A85685FD47F}" srcOrd="0" destOrd="0" presId="urn:microsoft.com/office/officeart/2005/8/layout/hList6"/>
    <dgm:cxn modelId="{834F8DBD-A88F-40F2-A084-BBC88AAF2737}" type="presOf" srcId="{A7A8ED0F-363F-4EAA-8B66-34A33D56F71C}" destId="{5C2C5621-B0C9-4A35-AC01-F87E3D005F01}" srcOrd="0" destOrd="6" presId="urn:microsoft.com/office/officeart/2005/8/layout/hList6"/>
    <dgm:cxn modelId="{D428CE89-1803-4364-B0BD-E50C8BD1BBBE}" type="presOf" srcId="{D6D6F45C-28A8-43EC-A1A2-392191154851}" destId="{387AE3E5-1591-4CC4-A129-2BEA03A944DA}" srcOrd="0" destOrd="1" presId="urn:microsoft.com/office/officeart/2005/8/layout/hList6"/>
    <dgm:cxn modelId="{8B2FB805-DAF3-434A-BBE0-C0DEA0604C48}" srcId="{72B2342F-F742-4F2A-A46B-A943496D9A46}" destId="{37D2E5DB-0F14-4972-91C8-60FA172353C4}" srcOrd="0" destOrd="0" parTransId="{BED89465-9EC0-454F-807E-99A0707A82AB}" sibTransId="{D0A607E8-7021-453C-80AF-A9D028F383C1}"/>
    <dgm:cxn modelId="{225A5BF3-8F84-48BC-9C7B-B3EC6549D951}" srcId="{62070FAB-6BC8-425A-B566-949F484D96F4}" destId="{60C17C3F-0AB2-4D93-B894-62C5CB7D75BE}" srcOrd="3" destOrd="0" parTransId="{C58B72D6-CB1C-49F1-9962-A94EC65804C0}" sibTransId="{FD1068B0-CCEC-4751-9ABF-8289458928BA}"/>
    <dgm:cxn modelId="{3E377649-D5AA-4CAE-8BDE-86EACE7B248E}" srcId="{EC85DF19-AD0E-40A9-8680-EACD20358A25}" destId="{2D19E7DE-50CE-4324-833E-D4F73FEEAC22}" srcOrd="1" destOrd="0" parTransId="{552B44F0-FB12-431C-838B-2AFA38AC2C1A}" sibTransId="{ED73DD39-1630-4374-9A9C-2BF8B960113E}"/>
    <dgm:cxn modelId="{25E456B5-F7AD-4AE3-92FA-C2F02FA0F967}" type="presOf" srcId="{34CEC3F8-3566-4E91-B622-CB6DED70BF1D}" destId="{5C2C5621-B0C9-4A35-AC01-F87E3D005F01}" srcOrd="0" destOrd="1" presId="urn:microsoft.com/office/officeart/2005/8/layout/hList6"/>
    <dgm:cxn modelId="{9C1088C7-B1A9-4E3A-BBA1-585EAEB58818}" type="presOf" srcId="{60C17C3F-0AB2-4D93-B894-62C5CB7D75BE}" destId="{5C2C5621-B0C9-4A35-AC01-F87E3D005F01}" srcOrd="0" destOrd="4" presId="urn:microsoft.com/office/officeart/2005/8/layout/hList6"/>
    <dgm:cxn modelId="{DACC525F-CE00-40C8-AABD-8AAB056CF81E}" type="presOf" srcId="{0228EF36-BE8F-4B48-8620-BA8325041F69}" destId="{5C2C5621-B0C9-4A35-AC01-F87E3D005F01}" srcOrd="0" destOrd="2" presId="urn:microsoft.com/office/officeart/2005/8/layout/hList6"/>
    <dgm:cxn modelId="{75B2DA7A-3997-432A-A201-ED806A0CB616}" srcId="{62070FAB-6BC8-425A-B566-949F484D96F4}" destId="{0228EF36-BE8F-4B48-8620-BA8325041F69}" srcOrd="1" destOrd="0" parTransId="{BF3F26C9-FC6E-4514-8B93-C81C99F0780B}" sibTransId="{5D642212-D459-46F5-B432-47C4B22517D5}"/>
    <dgm:cxn modelId="{9EEC1689-9119-41EB-9BCA-48BF8B754C1E}" type="presOf" srcId="{62070FAB-6BC8-425A-B566-949F484D96F4}" destId="{5C2C5621-B0C9-4A35-AC01-F87E3D005F01}" srcOrd="0" destOrd="0" presId="urn:microsoft.com/office/officeart/2005/8/layout/hList6"/>
    <dgm:cxn modelId="{8DBA2D02-FB5A-4F1E-9B36-806EFCEB6DE5}" type="presParOf" srcId="{EAD5ED26-68CC-404E-86B3-3A85685FD47F}" destId="{F16E3CFC-80E6-4B55-90D1-83B6E8B6E492}" srcOrd="0" destOrd="0" presId="urn:microsoft.com/office/officeart/2005/8/layout/hList6"/>
    <dgm:cxn modelId="{C61A6685-DAEC-4278-9A2B-A6D7BD016464}" type="presParOf" srcId="{EAD5ED26-68CC-404E-86B3-3A85685FD47F}" destId="{077B6F61-FEC0-45A1-B76C-560A10C56833}" srcOrd="1" destOrd="0" presId="urn:microsoft.com/office/officeart/2005/8/layout/hList6"/>
    <dgm:cxn modelId="{C501BEC9-CA14-4378-B9AD-03DD0BF858C6}" type="presParOf" srcId="{EAD5ED26-68CC-404E-86B3-3A85685FD47F}" destId="{387AE3E5-1591-4CC4-A129-2BEA03A944DA}" srcOrd="2" destOrd="0" presId="urn:microsoft.com/office/officeart/2005/8/layout/hList6"/>
    <dgm:cxn modelId="{49EB9528-1B03-4EDC-8983-75962BD9C3D2}" type="presParOf" srcId="{EAD5ED26-68CC-404E-86B3-3A85685FD47F}" destId="{BC3DAA79-7B25-43C2-B256-360230AFDE25}" srcOrd="3" destOrd="0" presId="urn:microsoft.com/office/officeart/2005/8/layout/hList6"/>
    <dgm:cxn modelId="{B60D6F7D-9E65-4E26-9FE0-01A8101DE9A5}" type="presParOf" srcId="{EAD5ED26-68CC-404E-86B3-3A85685FD47F}" destId="{82E99270-693C-4F6F-95C6-0A188682E511}" srcOrd="4" destOrd="0" presId="urn:microsoft.com/office/officeart/2005/8/layout/hList6"/>
    <dgm:cxn modelId="{093BFF81-4C6C-485E-9E1E-81E85B91EEFF}" type="presParOf" srcId="{EAD5ED26-68CC-404E-86B3-3A85685FD47F}" destId="{C7273039-0810-4D8E-91D9-DC62DC00A383}" srcOrd="5" destOrd="0" presId="urn:microsoft.com/office/officeart/2005/8/layout/hList6"/>
    <dgm:cxn modelId="{E8FAF030-EC93-49B6-8262-B7581FDCE518}" type="presParOf" srcId="{EAD5ED26-68CC-404E-86B3-3A85685FD47F}" destId="{5C2C5621-B0C9-4A35-AC01-F87E3D005F01}" srcOrd="6"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7DB10CE-E25C-4E41-A61E-750E25063F50}" type="doc">
      <dgm:prSet loTypeId="urn:microsoft.com/office/officeart/2005/8/layout/gear1" loCatId="cycle" qsTypeId="urn:microsoft.com/office/officeart/2005/8/quickstyle/simple1" qsCatId="simple" csTypeId="urn:microsoft.com/office/officeart/2005/8/colors/accent0_3" csCatId="mainScheme" phldr="1"/>
      <dgm:spPr/>
    </dgm:pt>
    <dgm:pt modelId="{3A741234-98C5-44A7-9590-299C285B1D73}">
      <dgm:prSet phldrT="[Texto]"/>
      <dgm:spPr/>
      <dgm:t>
        <a:bodyPr/>
        <a:lstStyle/>
        <a:p>
          <a:r>
            <a:rPr lang="es-MX" dirty="0" smtClean="0"/>
            <a:t>Anunciar el Kerigma:” Dios te ama”</a:t>
          </a:r>
        </a:p>
        <a:p>
          <a:r>
            <a:rPr lang="es-MX" dirty="0" smtClean="0"/>
            <a:t>La Evangelización necesita del acompañamiento personal con respeto, paciencia, prudencia, con disposición a ayudar y a hacer crecer</a:t>
          </a:r>
          <a:endParaRPr lang="es-MX" dirty="0"/>
        </a:p>
      </dgm:t>
    </dgm:pt>
    <dgm:pt modelId="{AAAF45D2-E8D2-474D-AA32-3B4C136E11C5}" type="parTrans" cxnId="{141D0951-7A7A-49F7-ABDC-3AC12E141C3C}">
      <dgm:prSet/>
      <dgm:spPr/>
      <dgm:t>
        <a:bodyPr/>
        <a:lstStyle/>
        <a:p>
          <a:endParaRPr lang="es-MX"/>
        </a:p>
      </dgm:t>
    </dgm:pt>
    <dgm:pt modelId="{1BE70795-9573-4072-94F1-BDF2C83BDDB7}" type="sibTrans" cxnId="{141D0951-7A7A-49F7-ABDC-3AC12E141C3C}">
      <dgm:prSet/>
      <dgm:spPr/>
      <dgm:t>
        <a:bodyPr/>
        <a:lstStyle/>
        <a:p>
          <a:endParaRPr lang="es-MX"/>
        </a:p>
      </dgm:t>
    </dgm:pt>
    <dgm:pt modelId="{40596F99-6C09-40F9-BDAE-0ECEDFEFC2A6}">
      <dgm:prSet phldrT="[Texto]"/>
      <dgm:spPr/>
      <dgm:t>
        <a:bodyPr/>
        <a:lstStyle/>
        <a:p>
          <a:r>
            <a:rPr lang="es-MX" dirty="0" smtClean="0"/>
            <a:t>No quedarse en la queja, crítica o remordimiento</a:t>
          </a:r>
          <a:endParaRPr lang="es-MX" dirty="0"/>
        </a:p>
      </dgm:t>
    </dgm:pt>
    <dgm:pt modelId="{0869E32F-3CFC-4B3D-882A-39C991EEFC39}" type="parTrans" cxnId="{8FF78C25-F2EE-4E40-AFFB-D7AF067D43A9}">
      <dgm:prSet/>
      <dgm:spPr/>
      <dgm:t>
        <a:bodyPr/>
        <a:lstStyle/>
        <a:p>
          <a:endParaRPr lang="es-MX"/>
        </a:p>
      </dgm:t>
    </dgm:pt>
    <dgm:pt modelId="{FB68ABC4-3728-4832-B41F-7440A5091885}" type="sibTrans" cxnId="{8FF78C25-F2EE-4E40-AFFB-D7AF067D43A9}">
      <dgm:prSet/>
      <dgm:spPr/>
      <dgm:t>
        <a:bodyPr/>
        <a:lstStyle/>
        <a:p>
          <a:endParaRPr lang="es-MX"/>
        </a:p>
      </dgm:t>
    </dgm:pt>
    <dgm:pt modelId="{43C58B9D-6E22-4D65-BCD9-51DB0D39F559}">
      <dgm:prSet phldrT="[Texto]"/>
      <dgm:spPr/>
      <dgm:t>
        <a:bodyPr/>
        <a:lstStyle/>
        <a:p>
          <a:r>
            <a:rPr lang="es-MX" dirty="0" smtClean="0"/>
            <a:t>Un lenguaje positivo</a:t>
          </a:r>
          <a:endParaRPr lang="es-MX" dirty="0"/>
        </a:p>
      </dgm:t>
    </dgm:pt>
    <dgm:pt modelId="{525A1C21-8B1B-416E-B1EC-690ABC2FDC92}" type="parTrans" cxnId="{DE6C9747-FE58-4F90-A33B-267FE5DF20A7}">
      <dgm:prSet/>
      <dgm:spPr/>
      <dgm:t>
        <a:bodyPr/>
        <a:lstStyle/>
        <a:p>
          <a:endParaRPr lang="es-MX"/>
        </a:p>
      </dgm:t>
    </dgm:pt>
    <dgm:pt modelId="{E2AA53E4-811F-4B46-A29B-4E3BFE755516}" type="sibTrans" cxnId="{DE6C9747-FE58-4F90-A33B-267FE5DF20A7}">
      <dgm:prSet/>
      <dgm:spPr/>
      <dgm:t>
        <a:bodyPr/>
        <a:lstStyle/>
        <a:p>
          <a:endParaRPr lang="es-MX"/>
        </a:p>
      </dgm:t>
    </dgm:pt>
    <dgm:pt modelId="{F3C5E7A6-DCB2-433E-9555-FB8114331D15}" type="pres">
      <dgm:prSet presAssocID="{67DB10CE-E25C-4E41-A61E-750E25063F50}" presName="composite" presStyleCnt="0">
        <dgm:presLayoutVars>
          <dgm:chMax val="3"/>
          <dgm:animLvl val="lvl"/>
          <dgm:resizeHandles val="exact"/>
        </dgm:presLayoutVars>
      </dgm:prSet>
      <dgm:spPr/>
    </dgm:pt>
    <dgm:pt modelId="{46BD7E5C-6C3E-473F-A5FF-51375F1839CC}" type="pres">
      <dgm:prSet presAssocID="{3A741234-98C5-44A7-9590-299C285B1D73}" presName="gear1" presStyleLbl="node1" presStyleIdx="0" presStyleCnt="3">
        <dgm:presLayoutVars>
          <dgm:chMax val="1"/>
          <dgm:bulletEnabled val="1"/>
        </dgm:presLayoutVars>
      </dgm:prSet>
      <dgm:spPr/>
      <dgm:t>
        <a:bodyPr/>
        <a:lstStyle/>
        <a:p>
          <a:endParaRPr lang="es-MX"/>
        </a:p>
      </dgm:t>
    </dgm:pt>
    <dgm:pt modelId="{63181C9F-8BC5-431F-A939-C71A88E14FCE}" type="pres">
      <dgm:prSet presAssocID="{3A741234-98C5-44A7-9590-299C285B1D73}" presName="gear1srcNode" presStyleLbl="node1" presStyleIdx="0" presStyleCnt="3"/>
      <dgm:spPr/>
      <dgm:t>
        <a:bodyPr/>
        <a:lstStyle/>
        <a:p>
          <a:endParaRPr lang="es-MX"/>
        </a:p>
      </dgm:t>
    </dgm:pt>
    <dgm:pt modelId="{5EE73F7D-ABC2-4293-935E-B4A2806FECEF}" type="pres">
      <dgm:prSet presAssocID="{3A741234-98C5-44A7-9590-299C285B1D73}" presName="gear1dstNode" presStyleLbl="node1" presStyleIdx="0" presStyleCnt="3"/>
      <dgm:spPr/>
      <dgm:t>
        <a:bodyPr/>
        <a:lstStyle/>
        <a:p>
          <a:endParaRPr lang="es-MX"/>
        </a:p>
      </dgm:t>
    </dgm:pt>
    <dgm:pt modelId="{02898B1D-F917-4AFA-A4BA-64F6FC62EF62}" type="pres">
      <dgm:prSet presAssocID="{40596F99-6C09-40F9-BDAE-0ECEDFEFC2A6}" presName="gear2" presStyleLbl="node1" presStyleIdx="1" presStyleCnt="3">
        <dgm:presLayoutVars>
          <dgm:chMax val="1"/>
          <dgm:bulletEnabled val="1"/>
        </dgm:presLayoutVars>
      </dgm:prSet>
      <dgm:spPr/>
      <dgm:t>
        <a:bodyPr/>
        <a:lstStyle/>
        <a:p>
          <a:endParaRPr lang="es-MX"/>
        </a:p>
      </dgm:t>
    </dgm:pt>
    <dgm:pt modelId="{D95725FA-1776-495B-84BE-A28B7CE45094}" type="pres">
      <dgm:prSet presAssocID="{40596F99-6C09-40F9-BDAE-0ECEDFEFC2A6}" presName="gear2srcNode" presStyleLbl="node1" presStyleIdx="1" presStyleCnt="3"/>
      <dgm:spPr/>
      <dgm:t>
        <a:bodyPr/>
        <a:lstStyle/>
        <a:p>
          <a:endParaRPr lang="es-MX"/>
        </a:p>
      </dgm:t>
    </dgm:pt>
    <dgm:pt modelId="{768457C5-F873-4680-A18B-8058CF834EE0}" type="pres">
      <dgm:prSet presAssocID="{40596F99-6C09-40F9-BDAE-0ECEDFEFC2A6}" presName="gear2dstNode" presStyleLbl="node1" presStyleIdx="1" presStyleCnt="3"/>
      <dgm:spPr/>
      <dgm:t>
        <a:bodyPr/>
        <a:lstStyle/>
        <a:p>
          <a:endParaRPr lang="es-MX"/>
        </a:p>
      </dgm:t>
    </dgm:pt>
    <dgm:pt modelId="{5408F8D0-8A37-4D6C-9E79-13959E14814C}" type="pres">
      <dgm:prSet presAssocID="{43C58B9D-6E22-4D65-BCD9-51DB0D39F559}" presName="gear3" presStyleLbl="node1" presStyleIdx="2" presStyleCnt="3"/>
      <dgm:spPr/>
      <dgm:t>
        <a:bodyPr/>
        <a:lstStyle/>
        <a:p>
          <a:endParaRPr lang="es-MX"/>
        </a:p>
      </dgm:t>
    </dgm:pt>
    <dgm:pt modelId="{2F14CD6D-3014-4839-A6B4-0F97EFD9441A}" type="pres">
      <dgm:prSet presAssocID="{43C58B9D-6E22-4D65-BCD9-51DB0D39F559}" presName="gear3tx" presStyleLbl="node1" presStyleIdx="2" presStyleCnt="3">
        <dgm:presLayoutVars>
          <dgm:chMax val="1"/>
          <dgm:bulletEnabled val="1"/>
        </dgm:presLayoutVars>
      </dgm:prSet>
      <dgm:spPr/>
      <dgm:t>
        <a:bodyPr/>
        <a:lstStyle/>
        <a:p>
          <a:endParaRPr lang="es-MX"/>
        </a:p>
      </dgm:t>
    </dgm:pt>
    <dgm:pt modelId="{B227EBEF-3794-484A-82C4-1555C7662FBB}" type="pres">
      <dgm:prSet presAssocID="{43C58B9D-6E22-4D65-BCD9-51DB0D39F559}" presName="gear3srcNode" presStyleLbl="node1" presStyleIdx="2" presStyleCnt="3"/>
      <dgm:spPr/>
      <dgm:t>
        <a:bodyPr/>
        <a:lstStyle/>
        <a:p>
          <a:endParaRPr lang="es-MX"/>
        </a:p>
      </dgm:t>
    </dgm:pt>
    <dgm:pt modelId="{D7693E3C-225C-4E3B-8E85-1FB729FD8B57}" type="pres">
      <dgm:prSet presAssocID="{43C58B9D-6E22-4D65-BCD9-51DB0D39F559}" presName="gear3dstNode" presStyleLbl="node1" presStyleIdx="2" presStyleCnt="3"/>
      <dgm:spPr/>
      <dgm:t>
        <a:bodyPr/>
        <a:lstStyle/>
        <a:p>
          <a:endParaRPr lang="es-MX"/>
        </a:p>
      </dgm:t>
    </dgm:pt>
    <dgm:pt modelId="{4C0B8622-F4BF-47F3-A4B5-73011D4EBB17}" type="pres">
      <dgm:prSet presAssocID="{1BE70795-9573-4072-94F1-BDF2C83BDDB7}" presName="connector1" presStyleLbl="sibTrans2D1" presStyleIdx="0" presStyleCnt="3"/>
      <dgm:spPr/>
      <dgm:t>
        <a:bodyPr/>
        <a:lstStyle/>
        <a:p>
          <a:endParaRPr lang="es-MX"/>
        </a:p>
      </dgm:t>
    </dgm:pt>
    <dgm:pt modelId="{90478FC6-FCCD-43A1-889F-923CFCD5923D}" type="pres">
      <dgm:prSet presAssocID="{FB68ABC4-3728-4832-B41F-7440A5091885}" presName="connector2" presStyleLbl="sibTrans2D1" presStyleIdx="1" presStyleCnt="3"/>
      <dgm:spPr/>
      <dgm:t>
        <a:bodyPr/>
        <a:lstStyle/>
        <a:p>
          <a:endParaRPr lang="es-MX"/>
        </a:p>
      </dgm:t>
    </dgm:pt>
    <dgm:pt modelId="{D4F514A6-3548-43F9-BE6A-1D87351F9E80}" type="pres">
      <dgm:prSet presAssocID="{E2AA53E4-811F-4B46-A29B-4E3BFE755516}" presName="connector3" presStyleLbl="sibTrans2D1" presStyleIdx="2" presStyleCnt="3"/>
      <dgm:spPr/>
      <dgm:t>
        <a:bodyPr/>
        <a:lstStyle/>
        <a:p>
          <a:endParaRPr lang="es-MX"/>
        </a:p>
      </dgm:t>
    </dgm:pt>
  </dgm:ptLst>
  <dgm:cxnLst>
    <dgm:cxn modelId="{47A2B649-D495-43D1-BFFE-A8C3FA2D93F4}" type="presOf" srcId="{3A741234-98C5-44A7-9590-299C285B1D73}" destId="{63181C9F-8BC5-431F-A939-C71A88E14FCE}" srcOrd="1" destOrd="0" presId="urn:microsoft.com/office/officeart/2005/8/layout/gear1"/>
    <dgm:cxn modelId="{603CA622-3761-409B-ADBA-545F7C7498C9}" type="presOf" srcId="{67DB10CE-E25C-4E41-A61E-750E25063F50}" destId="{F3C5E7A6-DCB2-433E-9555-FB8114331D15}" srcOrd="0" destOrd="0" presId="urn:microsoft.com/office/officeart/2005/8/layout/gear1"/>
    <dgm:cxn modelId="{8A7C0B59-2E60-442A-A385-D0D16A7A3781}" type="presOf" srcId="{43C58B9D-6E22-4D65-BCD9-51DB0D39F559}" destId="{D7693E3C-225C-4E3B-8E85-1FB729FD8B57}" srcOrd="3" destOrd="0" presId="urn:microsoft.com/office/officeart/2005/8/layout/gear1"/>
    <dgm:cxn modelId="{5BF34B21-8A9F-4940-8848-FABFCFFD85C4}" type="presOf" srcId="{43C58B9D-6E22-4D65-BCD9-51DB0D39F559}" destId="{B227EBEF-3794-484A-82C4-1555C7662FBB}" srcOrd="2" destOrd="0" presId="urn:microsoft.com/office/officeart/2005/8/layout/gear1"/>
    <dgm:cxn modelId="{8FF78C25-F2EE-4E40-AFFB-D7AF067D43A9}" srcId="{67DB10CE-E25C-4E41-A61E-750E25063F50}" destId="{40596F99-6C09-40F9-BDAE-0ECEDFEFC2A6}" srcOrd="1" destOrd="0" parTransId="{0869E32F-3CFC-4B3D-882A-39C991EEFC39}" sibTransId="{FB68ABC4-3728-4832-B41F-7440A5091885}"/>
    <dgm:cxn modelId="{A7D9F55F-C700-491E-880E-C7F25CCA854B}" type="presOf" srcId="{1BE70795-9573-4072-94F1-BDF2C83BDDB7}" destId="{4C0B8622-F4BF-47F3-A4B5-73011D4EBB17}" srcOrd="0" destOrd="0" presId="urn:microsoft.com/office/officeart/2005/8/layout/gear1"/>
    <dgm:cxn modelId="{0FF2607D-291A-41C7-A344-82DAC6DC2AD6}" type="presOf" srcId="{43C58B9D-6E22-4D65-BCD9-51DB0D39F559}" destId="{2F14CD6D-3014-4839-A6B4-0F97EFD9441A}" srcOrd="1" destOrd="0" presId="urn:microsoft.com/office/officeart/2005/8/layout/gear1"/>
    <dgm:cxn modelId="{C49B4DAE-F8CA-48B9-9DFC-B54CB419D034}" type="presOf" srcId="{FB68ABC4-3728-4832-B41F-7440A5091885}" destId="{90478FC6-FCCD-43A1-889F-923CFCD5923D}" srcOrd="0" destOrd="0" presId="urn:microsoft.com/office/officeart/2005/8/layout/gear1"/>
    <dgm:cxn modelId="{DE6C9747-FE58-4F90-A33B-267FE5DF20A7}" srcId="{67DB10CE-E25C-4E41-A61E-750E25063F50}" destId="{43C58B9D-6E22-4D65-BCD9-51DB0D39F559}" srcOrd="2" destOrd="0" parTransId="{525A1C21-8B1B-416E-B1EC-690ABC2FDC92}" sibTransId="{E2AA53E4-811F-4B46-A29B-4E3BFE755516}"/>
    <dgm:cxn modelId="{8CF92A12-B429-465E-87F0-8140E842578E}" type="presOf" srcId="{43C58B9D-6E22-4D65-BCD9-51DB0D39F559}" destId="{5408F8D0-8A37-4D6C-9E79-13959E14814C}" srcOrd="0" destOrd="0" presId="urn:microsoft.com/office/officeart/2005/8/layout/gear1"/>
    <dgm:cxn modelId="{141D0951-7A7A-49F7-ABDC-3AC12E141C3C}" srcId="{67DB10CE-E25C-4E41-A61E-750E25063F50}" destId="{3A741234-98C5-44A7-9590-299C285B1D73}" srcOrd="0" destOrd="0" parTransId="{AAAF45D2-E8D2-474D-AA32-3B4C136E11C5}" sibTransId="{1BE70795-9573-4072-94F1-BDF2C83BDDB7}"/>
    <dgm:cxn modelId="{99B058DA-9CF9-48CA-B4CE-8BE58E9CFE5D}" type="presOf" srcId="{40596F99-6C09-40F9-BDAE-0ECEDFEFC2A6}" destId="{D95725FA-1776-495B-84BE-A28B7CE45094}" srcOrd="1" destOrd="0" presId="urn:microsoft.com/office/officeart/2005/8/layout/gear1"/>
    <dgm:cxn modelId="{B7BF1AAA-2099-4EDA-9996-DCFD7CF07453}" type="presOf" srcId="{E2AA53E4-811F-4B46-A29B-4E3BFE755516}" destId="{D4F514A6-3548-43F9-BE6A-1D87351F9E80}" srcOrd="0" destOrd="0" presId="urn:microsoft.com/office/officeart/2005/8/layout/gear1"/>
    <dgm:cxn modelId="{309A8FBA-0329-4730-AEC7-440A8E015F38}" type="presOf" srcId="{3A741234-98C5-44A7-9590-299C285B1D73}" destId="{46BD7E5C-6C3E-473F-A5FF-51375F1839CC}" srcOrd="0" destOrd="0" presId="urn:microsoft.com/office/officeart/2005/8/layout/gear1"/>
    <dgm:cxn modelId="{059B8FC9-E350-4D46-B117-58EFCC50B65C}" type="presOf" srcId="{40596F99-6C09-40F9-BDAE-0ECEDFEFC2A6}" destId="{768457C5-F873-4680-A18B-8058CF834EE0}" srcOrd="2" destOrd="0" presId="urn:microsoft.com/office/officeart/2005/8/layout/gear1"/>
    <dgm:cxn modelId="{80ADBA3F-1C44-4FFD-A605-BCFC749D6A7D}" type="presOf" srcId="{3A741234-98C5-44A7-9590-299C285B1D73}" destId="{5EE73F7D-ABC2-4293-935E-B4A2806FECEF}" srcOrd="2" destOrd="0" presId="urn:microsoft.com/office/officeart/2005/8/layout/gear1"/>
    <dgm:cxn modelId="{E906E2AD-5AC5-4F88-8428-6389D3722AB1}" type="presOf" srcId="{40596F99-6C09-40F9-BDAE-0ECEDFEFC2A6}" destId="{02898B1D-F917-4AFA-A4BA-64F6FC62EF62}" srcOrd="0" destOrd="0" presId="urn:microsoft.com/office/officeart/2005/8/layout/gear1"/>
    <dgm:cxn modelId="{1E36AB8C-D198-4564-9B4D-CB1DC94D8924}" type="presParOf" srcId="{F3C5E7A6-DCB2-433E-9555-FB8114331D15}" destId="{46BD7E5C-6C3E-473F-A5FF-51375F1839CC}" srcOrd="0" destOrd="0" presId="urn:microsoft.com/office/officeart/2005/8/layout/gear1"/>
    <dgm:cxn modelId="{5C654BD7-EC22-4A09-A0A2-B16C306D8748}" type="presParOf" srcId="{F3C5E7A6-DCB2-433E-9555-FB8114331D15}" destId="{63181C9F-8BC5-431F-A939-C71A88E14FCE}" srcOrd="1" destOrd="0" presId="urn:microsoft.com/office/officeart/2005/8/layout/gear1"/>
    <dgm:cxn modelId="{B59C1BA3-522A-4186-87FF-06613D0B96B5}" type="presParOf" srcId="{F3C5E7A6-DCB2-433E-9555-FB8114331D15}" destId="{5EE73F7D-ABC2-4293-935E-B4A2806FECEF}" srcOrd="2" destOrd="0" presId="urn:microsoft.com/office/officeart/2005/8/layout/gear1"/>
    <dgm:cxn modelId="{EBBBAD60-A571-4B85-B3DD-D4855C091EA5}" type="presParOf" srcId="{F3C5E7A6-DCB2-433E-9555-FB8114331D15}" destId="{02898B1D-F917-4AFA-A4BA-64F6FC62EF62}" srcOrd="3" destOrd="0" presId="urn:microsoft.com/office/officeart/2005/8/layout/gear1"/>
    <dgm:cxn modelId="{D25B2618-48FD-4DF5-8CA4-567BCD43EC0A}" type="presParOf" srcId="{F3C5E7A6-DCB2-433E-9555-FB8114331D15}" destId="{D95725FA-1776-495B-84BE-A28B7CE45094}" srcOrd="4" destOrd="0" presId="urn:microsoft.com/office/officeart/2005/8/layout/gear1"/>
    <dgm:cxn modelId="{BD4D74D2-36DF-4136-AC90-3C769CC8F2B0}" type="presParOf" srcId="{F3C5E7A6-DCB2-433E-9555-FB8114331D15}" destId="{768457C5-F873-4680-A18B-8058CF834EE0}" srcOrd="5" destOrd="0" presId="urn:microsoft.com/office/officeart/2005/8/layout/gear1"/>
    <dgm:cxn modelId="{31766734-3916-4E58-A424-BE64D21044C1}" type="presParOf" srcId="{F3C5E7A6-DCB2-433E-9555-FB8114331D15}" destId="{5408F8D0-8A37-4D6C-9E79-13959E14814C}" srcOrd="6" destOrd="0" presId="urn:microsoft.com/office/officeart/2005/8/layout/gear1"/>
    <dgm:cxn modelId="{2333ADB1-BD1F-4C34-971B-1221848BE4B8}" type="presParOf" srcId="{F3C5E7A6-DCB2-433E-9555-FB8114331D15}" destId="{2F14CD6D-3014-4839-A6B4-0F97EFD9441A}" srcOrd="7" destOrd="0" presId="urn:microsoft.com/office/officeart/2005/8/layout/gear1"/>
    <dgm:cxn modelId="{E8B94D6F-D42E-4991-9EBF-96F2A9071FA3}" type="presParOf" srcId="{F3C5E7A6-DCB2-433E-9555-FB8114331D15}" destId="{B227EBEF-3794-484A-82C4-1555C7662FBB}" srcOrd="8" destOrd="0" presId="urn:microsoft.com/office/officeart/2005/8/layout/gear1"/>
    <dgm:cxn modelId="{6FA2A344-D409-41DC-A4D4-D1B610945CC5}" type="presParOf" srcId="{F3C5E7A6-DCB2-433E-9555-FB8114331D15}" destId="{D7693E3C-225C-4E3B-8E85-1FB729FD8B57}" srcOrd="9" destOrd="0" presId="urn:microsoft.com/office/officeart/2005/8/layout/gear1"/>
    <dgm:cxn modelId="{E7295B04-6949-4B5B-B6D8-6CB55F8DAFB1}" type="presParOf" srcId="{F3C5E7A6-DCB2-433E-9555-FB8114331D15}" destId="{4C0B8622-F4BF-47F3-A4B5-73011D4EBB17}" srcOrd="10" destOrd="0" presId="urn:microsoft.com/office/officeart/2005/8/layout/gear1"/>
    <dgm:cxn modelId="{C901A5B1-E6BE-429C-A331-A2DD9666ED1A}" type="presParOf" srcId="{F3C5E7A6-DCB2-433E-9555-FB8114331D15}" destId="{90478FC6-FCCD-43A1-889F-923CFCD5923D}" srcOrd="11" destOrd="0" presId="urn:microsoft.com/office/officeart/2005/8/layout/gear1"/>
    <dgm:cxn modelId="{26C6AA1E-6C19-4A81-B05F-784F2C57635D}" type="presParOf" srcId="{F3C5E7A6-DCB2-433E-9555-FB8114331D15}" destId="{D4F514A6-3548-43F9-BE6A-1D87351F9E80}" srcOrd="12" destOrd="0" presId="urn:microsoft.com/office/officeart/2005/8/layout/gear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4760135-54EB-4B9B-ADCC-FD57BB44992A}" type="doc">
      <dgm:prSet loTypeId="urn:microsoft.com/office/officeart/2005/8/layout/hierarchy4" loCatId="list" qsTypeId="urn:microsoft.com/office/officeart/2005/8/quickstyle/simple3" qsCatId="simple" csTypeId="urn:microsoft.com/office/officeart/2005/8/colors/colorful4" csCatId="colorful" phldr="1"/>
      <dgm:spPr/>
      <dgm:t>
        <a:bodyPr/>
        <a:lstStyle/>
        <a:p>
          <a:endParaRPr lang="es-MX"/>
        </a:p>
      </dgm:t>
    </dgm:pt>
    <dgm:pt modelId="{808D6B4F-19FA-4181-8C38-F88727926DDC}">
      <dgm:prSet phldrT="[Texto]"/>
      <dgm:spPr/>
      <dgm:t>
        <a:bodyPr/>
        <a:lstStyle/>
        <a:p>
          <a:r>
            <a:rPr lang="es-MX" dirty="0" smtClean="0"/>
            <a:t>La fe auténtica “siempre implica un deseo de cambiar al mundo, de transmitir valores, de dejar algo mejor después de nuestro paso por la tierra” por lo tanto nadie debe exigirnos que releguemos la Religión a la intimidad</a:t>
          </a:r>
          <a:endParaRPr lang="es-MX" dirty="0"/>
        </a:p>
      </dgm:t>
    </dgm:pt>
    <dgm:pt modelId="{CF1A2CA0-4E25-43D2-AE60-DEEFA6A936DF}" type="parTrans" cxnId="{1C0F0BB2-442D-4E81-A3C0-21AAD5CFCDB8}">
      <dgm:prSet/>
      <dgm:spPr/>
      <dgm:t>
        <a:bodyPr/>
        <a:lstStyle/>
        <a:p>
          <a:endParaRPr lang="es-MX"/>
        </a:p>
      </dgm:t>
    </dgm:pt>
    <dgm:pt modelId="{3AD54DA3-65AB-44F7-82C9-6344ABDB7850}" type="sibTrans" cxnId="{1C0F0BB2-442D-4E81-A3C0-21AAD5CFCDB8}">
      <dgm:prSet/>
      <dgm:spPr/>
      <dgm:t>
        <a:bodyPr/>
        <a:lstStyle/>
        <a:p>
          <a:endParaRPr lang="es-MX"/>
        </a:p>
      </dgm:t>
    </dgm:pt>
    <dgm:pt modelId="{467815A9-C031-46D9-A717-0C6D027D479E}">
      <dgm:prSet phldrT="[Texto]" custT="1"/>
      <dgm:spPr/>
      <dgm:t>
        <a:bodyPr/>
        <a:lstStyle/>
        <a:p>
          <a:r>
            <a:rPr lang="es-MX" sz="1800" dirty="0" smtClean="0"/>
            <a:t>El Papa señala la “Inequidad” la falta de “Justicia Social” como la raíz de los males sociales y reza por los políticos para que les “duela” la vida de los pobres y  que sean capaces de sanar las raíces profundas y no la apariencia de los males de nuestro tiempo</a:t>
          </a:r>
        </a:p>
        <a:p>
          <a:endParaRPr lang="es-MX" sz="1500" dirty="0"/>
        </a:p>
      </dgm:t>
    </dgm:pt>
    <dgm:pt modelId="{042920FA-A2AC-45B4-9C67-43CB55E6E297}" type="parTrans" cxnId="{A472210C-BA0A-49DB-983F-0B68BF8239F6}">
      <dgm:prSet/>
      <dgm:spPr/>
      <dgm:t>
        <a:bodyPr/>
        <a:lstStyle/>
        <a:p>
          <a:endParaRPr lang="es-MX"/>
        </a:p>
      </dgm:t>
    </dgm:pt>
    <dgm:pt modelId="{17637299-73B2-44E3-9951-2BAEA9F18601}" type="sibTrans" cxnId="{A472210C-BA0A-49DB-983F-0B68BF8239F6}">
      <dgm:prSet/>
      <dgm:spPr/>
      <dgm:t>
        <a:bodyPr/>
        <a:lstStyle/>
        <a:p>
          <a:endParaRPr lang="es-MX"/>
        </a:p>
      </dgm:t>
    </dgm:pt>
    <dgm:pt modelId="{5CAFB6A3-0986-48EB-AA3F-66DD81FB8C77}">
      <dgm:prSet phldrT="[Texto]"/>
      <dgm:spPr/>
      <dgm:t>
        <a:bodyPr/>
        <a:lstStyle/>
        <a:p>
          <a:r>
            <a:rPr lang="es-MX" dirty="0" smtClean="0"/>
            <a:t>Progreso de la Ciencia</a:t>
          </a:r>
        </a:p>
        <a:p>
          <a:r>
            <a:rPr lang="es-MX" dirty="0" smtClean="0"/>
            <a:t>La Iglesia se alegra de la capacidad que Dios le dio al hombre</a:t>
          </a:r>
          <a:endParaRPr lang="es-MX" dirty="0"/>
        </a:p>
      </dgm:t>
    </dgm:pt>
    <dgm:pt modelId="{D477F802-9A40-4727-A900-0E0E7F41237E}" type="parTrans" cxnId="{F10CFCC1-E809-4854-B10B-448C02A2E4FF}">
      <dgm:prSet/>
      <dgm:spPr/>
      <dgm:t>
        <a:bodyPr/>
        <a:lstStyle/>
        <a:p>
          <a:endParaRPr lang="es-MX"/>
        </a:p>
      </dgm:t>
    </dgm:pt>
    <dgm:pt modelId="{A12F0031-AC80-4D22-8CA8-CD8ED549EC9D}" type="sibTrans" cxnId="{F10CFCC1-E809-4854-B10B-448C02A2E4FF}">
      <dgm:prSet/>
      <dgm:spPr/>
      <dgm:t>
        <a:bodyPr/>
        <a:lstStyle/>
        <a:p>
          <a:endParaRPr lang="es-MX"/>
        </a:p>
      </dgm:t>
    </dgm:pt>
    <dgm:pt modelId="{1B6B91CB-5093-4B4D-B341-3BCCB85BFFBD}" type="pres">
      <dgm:prSet presAssocID="{24760135-54EB-4B9B-ADCC-FD57BB44992A}" presName="Name0" presStyleCnt="0">
        <dgm:presLayoutVars>
          <dgm:chPref val="1"/>
          <dgm:dir/>
          <dgm:animOne val="branch"/>
          <dgm:animLvl val="lvl"/>
          <dgm:resizeHandles/>
        </dgm:presLayoutVars>
      </dgm:prSet>
      <dgm:spPr/>
      <dgm:t>
        <a:bodyPr/>
        <a:lstStyle/>
        <a:p>
          <a:endParaRPr lang="es-MX"/>
        </a:p>
      </dgm:t>
    </dgm:pt>
    <dgm:pt modelId="{9A4ABF4A-94C0-4E6B-B7E2-39EBBE0902EE}" type="pres">
      <dgm:prSet presAssocID="{808D6B4F-19FA-4181-8C38-F88727926DDC}" presName="vertOne" presStyleCnt="0"/>
      <dgm:spPr/>
    </dgm:pt>
    <dgm:pt modelId="{CEDF4984-D18E-44DE-8947-8D82B6162D61}" type="pres">
      <dgm:prSet presAssocID="{808D6B4F-19FA-4181-8C38-F88727926DDC}" presName="txOne" presStyleLbl="node0" presStyleIdx="0" presStyleCnt="1">
        <dgm:presLayoutVars>
          <dgm:chPref val="3"/>
        </dgm:presLayoutVars>
      </dgm:prSet>
      <dgm:spPr/>
      <dgm:t>
        <a:bodyPr/>
        <a:lstStyle/>
        <a:p>
          <a:endParaRPr lang="es-MX"/>
        </a:p>
      </dgm:t>
    </dgm:pt>
    <dgm:pt modelId="{EDF5E3A8-200E-4254-9842-A7F32B305CFF}" type="pres">
      <dgm:prSet presAssocID="{808D6B4F-19FA-4181-8C38-F88727926DDC}" presName="parTransOne" presStyleCnt="0"/>
      <dgm:spPr/>
    </dgm:pt>
    <dgm:pt modelId="{C0B2B1BD-1811-4CE1-88B0-F99D612072DB}" type="pres">
      <dgm:prSet presAssocID="{808D6B4F-19FA-4181-8C38-F88727926DDC}" presName="horzOne" presStyleCnt="0"/>
      <dgm:spPr/>
    </dgm:pt>
    <dgm:pt modelId="{5A052780-16D1-431E-8D97-A2CFE88F8FC6}" type="pres">
      <dgm:prSet presAssocID="{467815A9-C031-46D9-A717-0C6D027D479E}" presName="vertTwo" presStyleCnt="0"/>
      <dgm:spPr/>
    </dgm:pt>
    <dgm:pt modelId="{9D795D3B-102D-4E3F-8EF0-971ABDAE498F}" type="pres">
      <dgm:prSet presAssocID="{467815A9-C031-46D9-A717-0C6D027D479E}" presName="txTwo" presStyleLbl="node2" presStyleIdx="0" presStyleCnt="2" custScaleX="112079" custScaleY="126842">
        <dgm:presLayoutVars>
          <dgm:chPref val="3"/>
        </dgm:presLayoutVars>
      </dgm:prSet>
      <dgm:spPr/>
      <dgm:t>
        <a:bodyPr/>
        <a:lstStyle/>
        <a:p>
          <a:endParaRPr lang="es-MX"/>
        </a:p>
      </dgm:t>
    </dgm:pt>
    <dgm:pt modelId="{43395A45-79F4-429C-B6B1-4BE45747A921}" type="pres">
      <dgm:prSet presAssocID="{467815A9-C031-46D9-A717-0C6D027D479E}" presName="horzTwo" presStyleCnt="0"/>
      <dgm:spPr/>
    </dgm:pt>
    <dgm:pt modelId="{DFD6D965-096D-44E1-A9C1-71D6B47C0A7F}" type="pres">
      <dgm:prSet presAssocID="{17637299-73B2-44E3-9951-2BAEA9F18601}" presName="sibSpaceTwo" presStyleCnt="0"/>
      <dgm:spPr/>
    </dgm:pt>
    <dgm:pt modelId="{25AE1D42-4E0D-4471-8BE4-7BDA155FDBEE}" type="pres">
      <dgm:prSet presAssocID="{5CAFB6A3-0986-48EB-AA3F-66DD81FB8C77}" presName="vertTwo" presStyleCnt="0"/>
      <dgm:spPr/>
    </dgm:pt>
    <dgm:pt modelId="{C8F61EDF-4FFB-4D30-A094-FEEBCAD76C7B}" type="pres">
      <dgm:prSet presAssocID="{5CAFB6A3-0986-48EB-AA3F-66DD81FB8C77}" presName="txTwo" presStyleLbl="node2" presStyleIdx="1" presStyleCnt="2">
        <dgm:presLayoutVars>
          <dgm:chPref val="3"/>
        </dgm:presLayoutVars>
      </dgm:prSet>
      <dgm:spPr/>
      <dgm:t>
        <a:bodyPr/>
        <a:lstStyle/>
        <a:p>
          <a:endParaRPr lang="es-MX"/>
        </a:p>
      </dgm:t>
    </dgm:pt>
    <dgm:pt modelId="{FB39D5F4-FFDB-4246-BA16-370B14A1FF2A}" type="pres">
      <dgm:prSet presAssocID="{5CAFB6A3-0986-48EB-AA3F-66DD81FB8C77}" presName="horzTwo" presStyleCnt="0"/>
      <dgm:spPr/>
    </dgm:pt>
  </dgm:ptLst>
  <dgm:cxnLst>
    <dgm:cxn modelId="{7BA61AEC-98AD-4D08-AFCE-9F2A3ECD0E58}" type="presOf" srcId="{808D6B4F-19FA-4181-8C38-F88727926DDC}" destId="{CEDF4984-D18E-44DE-8947-8D82B6162D61}" srcOrd="0" destOrd="0" presId="urn:microsoft.com/office/officeart/2005/8/layout/hierarchy4"/>
    <dgm:cxn modelId="{BC7E4645-4ACE-445C-BDAF-7E550E0F0141}" type="presOf" srcId="{24760135-54EB-4B9B-ADCC-FD57BB44992A}" destId="{1B6B91CB-5093-4B4D-B341-3BCCB85BFFBD}" srcOrd="0" destOrd="0" presId="urn:microsoft.com/office/officeart/2005/8/layout/hierarchy4"/>
    <dgm:cxn modelId="{A2EC645D-D74C-4DFD-BCD0-C5669789EAE5}" type="presOf" srcId="{467815A9-C031-46D9-A717-0C6D027D479E}" destId="{9D795D3B-102D-4E3F-8EF0-971ABDAE498F}" srcOrd="0" destOrd="0" presId="urn:microsoft.com/office/officeart/2005/8/layout/hierarchy4"/>
    <dgm:cxn modelId="{0CDE28C4-D1EF-4431-84D6-0CC50C9B57E4}" type="presOf" srcId="{5CAFB6A3-0986-48EB-AA3F-66DD81FB8C77}" destId="{C8F61EDF-4FFB-4D30-A094-FEEBCAD76C7B}" srcOrd="0" destOrd="0" presId="urn:microsoft.com/office/officeart/2005/8/layout/hierarchy4"/>
    <dgm:cxn modelId="{F10CFCC1-E809-4854-B10B-448C02A2E4FF}" srcId="{808D6B4F-19FA-4181-8C38-F88727926DDC}" destId="{5CAFB6A3-0986-48EB-AA3F-66DD81FB8C77}" srcOrd="1" destOrd="0" parTransId="{D477F802-9A40-4727-A900-0E0E7F41237E}" sibTransId="{A12F0031-AC80-4D22-8CA8-CD8ED549EC9D}"/>
    <dgm:cxn modelId="{1C0F0BB2-442D-4E81-A3C0-21AAD5CFCDB8}" srcId="{24760135-54EB-4B9B-ADCC-FD57BB44992A}" destId="{808D6B4F-19FA-4181-8C38-F88727926DDC}" srcOrd="0" destOrd="0" parTransId="{CF1A2CA0-4E25-43D2-AE60-DEEFA6A936DF}" sibTransId="{3AD54DA3-65AB-44F7-82C9-6344ABDB7850}"/>
    <dgm:cxn modelId="{A472210C-BA0A-49DB-983F-0B68BF8239F6}" srcId="{808D6B4F-19FA-4181-8C38-F88727926DDC}" destId="{467815A9-C031-46D9-A717-0C6D027D479E}" srcOrd="0" destOrd="0" parTransId="{042920FA-A2AC-45B4-9C67-43CB55E6E297}" sibTransId="{17637299-73B2-44E3-9951-2BAEA9F18601}"/>
    <dgm:cxn modelId="{9FE896F6-0ECF-4DEB-B5FB-2EEDC52B75D2}" type="presParOf" srcId="{1B6B91CB-5093-4B4D-B341-3BCCB85BFFBD}" destId="{9A4ABF4A-94C0-4E6B-B7E2-39EBBE0902EE}" srcOrd="0" destOrd="0" presId="urn:microsoft.com/office/officeart/2005/8/layout/hierarchy4"/>
    <dgm:cxn modelId="{E91CD199-57BB-4FFB-BC60-B337A269F789}" type="presParOf" srcId="{9A4ABF4A-94C0-4E6B-B7E2-39EBBE0902EE}" destId="{CEDF4984-D18E-44DE-8947-8D82B6162D61}" srcOrd="0" destOrd="0" presId="urn:microsoft.com/office/officeart/2005/8/layout/hierarchy4"/>
    <dgm:cxn modelId="{AEA76622-DA88-4212-ABA2-240273103258}" type="presParOf" srcId="{9A4ABF4A-94C0-4E6B-B7E2-39EBBE0902EE}" destId="{EDF5E3A8-200E-4254-9842-A7F32B305CFF}" srcOrd="1" destOrd="0" presId="urn:microsoft.com/office/officeart/2005/8/layout/hierarchy4"/>
    <dgm:cxn modelId="{672484DE-228D-4DC1-963E-EA0AF99B397E}" type="presParOf" srcId="{9A4ABF4A-94C0-4E6B-B7E2-39EBBE0902EE}" destId="{C0B2B1BD-1811-4CE1-88B0-F99D612072DB}" srcOrd="2" destOrd="0" presId="urn:microsoft.com/office/officeart/2005/8/layout/hierarchy4"/>
    <dgm:cxn modelId="{1F81F87D-57A1-48D0-8269-F1D7CA90C326}" type="presParOf" srcId="{C0B2B1BD-1811-4CE1-88B0-F99D612072DB}" destId="{5A052780-16D1-431E-8D97-A2CFE88F8FC6}" srcOrd="0" destOrd="0" presId="urn:microsoft.com/office/officeart/2005/8/layout/hierarchy4"/>
    <dgm:cxn modelId="{3F44C0BB-DA74-4E7C-B714-F98B4358069A}" type="presParOf" srcId="{5A052780-16D1-431E-8D97-A2CFE88F8FC6}" destId="{9D795D3B-102D-4E3F-8EF0-971ABDAE498F}" srcOrd="0" destOrd="0" presId="urn:microsoft.com/office/officeart/2005/8/layout/hierarchy4"/>
    <dgm:cxn modelId="{3F18CA3A-8BAF-44B4-9593-7ED4828F4BFA}" type="presParOf" srcId="{5A052780-16D1-431E-8D97-A2CFE88F8FC6}" destId="{43395A45-79F4-429C-B6B1-4BE45747A921}" srcOrd="1" destOrd="0" presId="urn:microsoft.com/office/officeart/2005/8/layout/hierarchy4"/>
    <dgm:cxn modelId="{7F8829B8-0A0D-4507-95A8-4D431A871692}" type="presParOf" srcId="{C0B2B1BD-1811-4CE1-88B0-F99D612072DB}" destId="{DFD6D965-096D-44E1-A9C1-71D6B47C0A7F}" srcOrd="1" destOrd="0" presId="urn:microsoft.com/office/officeart/2005/8/layout/hierarchy4"/>
    <dgm:cxn modelId="{2B4B6CD8-2655-4E88-B0E8-9EFF74375E9B}" type="presParOf" srcId="{C0B2B1BD-1811-4CE1-88B0-F99D612072DB}" destId="{25AE1D42-4E0D-4471-8BE4-7BDA155FDBEE}" srcOrd="2" destOrd="0" presId="urn:microsoft.com/office/officeart/2005/8/layout/hierarchy4"/>
    <dgm:cxn modelId="{98D1BED3-08D9-4470-B030-45502525FFF8}" type="presParOf" srcId="{25AE1D42-4E0D-4471-8BE4-7BDA155FDBEE}" destId="{C8F61EDF-4FFB-4D30-A094-FEEBCAD76C7B}" srcOrd="0" destOrd="0" presId="urn:microsoft.com/office/officeart/2005/8/layout/hierarchy4"/>
    <dgm:cxn modelId="{5AC4F580-4C14-41C2-9F62-06B5C21056A6}" type="presParOf" srcId="{25AE1D42-4E0D-4471-8BE4-7BDA155FDBEE}" destId="{FB39D5F4-FFDB-4246-BA16-370B14A1FF2A}" srcOrd="1" destOrd="0" presId="urn:microsoft.com/office/officeart/2005/8/layout/hierarchy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B008132-0C9E-431E-A808-99DE718CC770}" type="doc">
      <dgm:prSet loTypeId="urn:microsoft.com/office/officeart/2005/8/layout/vList2" loCatId="list" qsTypeId="urn:microsoft.com/office/officeart/2005/8/quickstyle/simple3" qsCatId="simple" csTypeId="urn:microsoft.com/office/officeart/2005/8/colors/colorful4" csCatId="colorful"/>
      <dgm:spPr/>
      <dgm:t>
        <a:bodyPr/>
        <a:lstStyle/>
        <a:p>
          <a:endParaRPr lang="es-MX"/>
        </a:p>
      </dgm:t>
    </dgm:pt>
    <dgm:pt modelId="{38C64F45-F63F-4964-A75B-1307185DA1A2}">
      <dgm:prSet/>
      <dgm:spPr/>
      <dgm:t>
        <a:bodyPr/>
        <a:lstStyle/>
        <a:p>
          <a:pPr rtl="0"/>
          <a:r>
            <a:rPr lang="es-MX" dirty="0" smtClean="0"/>
            <a:t>Así como "Los creyentes tampoco pueden pretender que una opinión científica que les agrada , y que ni siquiera ha sido comprobada, adquiera el peso de dogma de fe,</a:t>
          </a:r>
          <a:endParaRPr lang="es-MX" dirty="0"/>
        </a:p>
      </dgm:t>
    </dgm:pt>
    <dgm:pt modelId="{8341C942-49B5-4E25-88C9-FE2C8B26E462}" type="parTrans" cxnId="{827DDBFE-7142-417B-9E65-AC0A9C7C6AEF}">
      <dgm:prSet/>
      <dgm:spPr/>
      <dgm:t>
        <a:bodyPr/>
        <a:lstStyle/>
        <a:p>
          <a:endParaRPr lang="es-MX"/>
        </a:p>
      </dgm:t>
    </dgm:pt>
    <dgm:pt modelId="{9175BFDA-408A-4A31-9463-B80413E86518}" type="sibTrans" cxnId="{827DDBFE-7142-417B-9E65-AC0A9C7C6AEF}">
      <dgm:prSet/>
      <dgm:spPr/>
      <dgm:t>
        <a:bodyPr/>
        <a:lstStyle/>
        <a:p>
          <a:endParaRPr lang="es-MX"/>
        </a:p>
      </dgm:t>
    </dgm:pt>
    <dgm:pt modelId="{D6ED6B00-E888-48A4-89F9-C88D62A6B818}">
      <dgm:prSet/>
      <dgm:spPr/>
      <dgm:t>
        <a:bodyPr/>
        <a:lstStyle/>
        <a:p>
          <a:pPr rtl="0"/>
          <a:r>
            <a:rPr lang="es-MX" dirty="0" smtClean="0"/>
            <a:t>Es una pena que algunos científicos vayan más allá del objeto formal de su disciplina y se extralimiten con opiniones o conclusiones que exceden el campo de la propia ciencia, haciendo proposiciones  que no respondan a la razón sino a una ideología que cierra el camino a un diálogo auténtico, pacífico y fructífero” </a:t>
          </a:r>
          <a:endParaRPr lang="es-MX" dirty="0"/>
        </a:p>
      </dgm:t>
    </dgm:pt>
    <dgm:pt modelId="{A22D7A40-8526-4083-9EF3-4D45C3C38380}" type="parTrans" cxnId="{6103B44E-376B-462A-BB41-404BF619F22D}">
      <dgm:prSet/>
      <dgm:spPr/>
      <dgm:t>
        <a:bodyPr/>
        <a:lstStyle/>
        <a:p>
          <a:endParaRPr lang="es-MX"/>
        </a:p>
      </dgm:t>
    </dgm:pt>
    <dgm:pt modelId="{F3822CB4-AD16-4DC1-BB26-5CDE36C49EF2}" type="sibTrans" cxnId="{6103B44E-376B-462A-BB41-404BF619F22D}">
      <dgm:prSet/>
      <dgm:spPr/>
      <dgm:t>
        <a:bodyPr/>
        <a:lstStyle/>
        <a:p>
          <a:endParaRPr lang="es-MX"/>
        </a:p>
      </dgm:t>
    </dgm:pt>
    <dgm:pt modelId="{DE43708C-87D1-48F9-A482-873DF9948968}" type="pres">
      <dgm:prSet presAssocID="{BB008132-0C9E-431E-A808-99DE718CC770}" presName="linear" presStyleCnt="0">
        <dgm:presLayoutVars>
          <dgm:animLvl val="lvl"/>
          <dgm:resizeHandles val="exact"/>
        </dgm:presLayoutVars>
      </dgm:prSet>
      <dgm:spPr/>
    </dgm:pt>
    <dgm:pt modelId="{14F49A89-7556-48A1-8287-ED6B1043E5A4}" type="pres">
      <dgm:prSet presAssocID="{38C64F45-F63F-4964-A75B-1307185DA1A2}" presName="parentText" presStyleLbl="node1" presStyleIdx="0" presStyleCnt="2">
        <dgm:presLayoutVars>
          <dgm:chMax val="0"/>
          <dgm:bulletEnabled val="1"/>
        </dgm:presLayoutVars>
      </dgm:prSet>
      <dgm:spPr/>
    </dgm:pt>
    <dgm:pt modelId="{6646BF3E-E9AC-4159-B808-F63E454844FB}" type="pres">
      <dgm:prSet presAssocID="{9175BFDA-408A-4A31-9463-B80413E86518}" presName="spacer" presStyleCnt="0"/>
      <dgm:spPr/>
    </dgm:pt>
    <dgm:pt modelId="{912045F5-AB7D-4C0E-B791-29912C2E3BAB}" type="pres">
      <dgm:prSet presAssocID="{D6ED6B00-E888-48A4-89F9-C88D62A6B818}" presName="parentText" presStyleLbl="node1" presStyleIdx="1" presStyleCnt="2">
        <dgm:presLayoutVars>
          <dgm:chMax val="0"/>
          <dgm:bulletEnabled val="1"/>
        </dgm:presLayoutVars>
      </dgm:prSet>
      <dgm:spPr/>
    </dgm:pt>
  </dgm:ptLst>
  <dgm:cxnLst>
    <dgm:cxn modelId="{827DDBFE-7142-417B-9E65-AC0A9C7C6AEF}" srcId="{BB008132-0C9E-431E-A808-99DE718CC770}" destId="{38C64F45-F63F-4964-A75B-1307185DA1A2}" srcOrd="0" destOrd="0" parTransId="{8341C942-49B5-4E25-88C9-FE2C8B26E462}" sibTransId="{9175BFDA-408A-4A31-9463-B80413E86518}"/>
    <dgm:cxn modelId="{CD89B56B-B3C9-4D8B-BE7E-2771A5D9D50E}" type="presOf" srcId="{38C64F45-F63F-4964-A75B-1307185DA1A2}" destId="{14F49A89-7556-48A1-8287-ED6B1043E5A4}" srcOrd="0" destOrd="0" presId="urn:microsoft.com/office/officeart/2005/8/layout/vList2"/>
    <dgm:cxn modelId="{32C3474E-A6EC-4585-B4D4-4E0C452913F2}" type="presOf" srcId="{BB008132-0C9E-431E-A808-99DE718CC770}" destId="{DE43708C-87D1-48F9-A482-873DF9948968}" srcOrd="0" destOrd="0" presId="urn:microsoft.com/office/officeart/2005/8/layout/vList2"/>
    <dgm:cxn modelId="{89078DE2-86F7-4F08-8CD6-212A26D39E12}" type="presOf" srcId="{D6ED6B00-E888-48A4-89F9-C88D62A6B818}" destId="{912045F5-AB7D-4C0E-B791-29912C2E3BAB}" srcOrd="0" destOrd="0" presId="urn:microsoft.com/office/officeart/2005/8/layout/vList2"/>
    <dgm:cxn modelId="{6103B44E-376B-462A-BB41-404BF619F22D}" srcId="{BB008132-0C9E-431E-A808-99DE718CC770}" destId="{D6ED6B00-E888-48A4-89F9-C88D62A6B818}" srcOrd="1" destOrd="0" parTransId="{A22D7A40-8526-4083-9EF3-4D45C3C38380}" sibTransId="{F3822CB4-AD16-4DC1-BB26-5CDE36C49EF2}"/>
    <dgm:cxn modelId="{D6A50F86-AC31-4699-8F39-E72CAEAC10AF}" type="presParOf" srcId="{DE43708C-87D1-48F9-A482-873DF9948968}" destId="{14F49A89-7556-48A1-8287-ED6B1043E5A4}" srcOrd="0" destOrd="0" presId="urn:microsoft.com/office/officeart/2005/8/layout/vList2"/>
    <dgm:cxn modelId="{BBE3DEB6-EAAE-466C-AC7D-A77AB8B6DBBD}" type="presParOf" srcId="{DE43708C-87D1-48F9-A482-873DF9948968}" destId="{6646BF3E-E9AC-4159-B808-F63E454844FB}" srcOrd="1" destOrd="0" presId="urn:microsoft.com/office/officeart/2005/8/layout/vList2"/>
    <dgm:cxn modelId="{16A0DF51-9C56-4DC0-B351-54513F493939}" type="presParOf" srcId="{DE43708C-87D1-48F9-A482-873DF9948968}" destId="{912045F5-AB7D-4C0E-B791-29912C2E3BAB}" srcOrd="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EE84451-D2DC-4705-9DF9-1A956E377733}">
      <dsp:nvSpPr>
        <dsp:cNvPr id="0" name=""/>
        <dsp:cNvSpPr/>
      </dsp:nvSpPr>
      <dsp:spPr>
        <a:xfrm>
          <a:off x="1997275" y="605"/>
          <a:ext cx="4523080" cy="1982720"/>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MX" sz="1800" kern="1200" dirty="0" smtClean="0"/>
            <a:t>Aborda los problemas y riesgos del mundo actual donde triunfan el consumismo y el individualismo y no dejan espacio para los demás</a:t>
          </a:r>
          <a:endParaRPr lang="es-MX" sz="1800" kern="1200" dirty="0"/>
        </a:p>
      </dsp:txBody>
      <dsp:txXfrm>
        <a:off x="1997275" y="605"/>
        <a:ext cx="4523080" cy="1982720"/>
      </dsp:txXfrm>
    </dsp:sp>
    <dsp:sp modelId="{F0D8D242-A945-406D-A349-505B442C2F7A}">
      <dsp:nvSpPr>
        <dsp:cNvPr id="0" name=""/>
        <dsp:cNvSpPr/>
      </dsp:nvSpPr>
      <dsp:spPr>
        <a:xfrm rot="5400000">
          <a:off x="3887055" y="2032893"/>
          <a:ext cx="743520" cy="892224"/>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s-MX" sz="1400" kern="1200"/>
        </a:p>
      </dsp:txBody>
      <dsp:txXfrm rot="5400000">
        <a:off x="3887055" y="2032893"/>
        <a:ext cx="743520" cy="892224"/>
      </dsp:txXfrm>
    </dsp:sp>
    <dsp:sp modelId="{62AFA67F-3350-4347-8917-EE4B1ABBE05B}">
      <dsp:nvSpPr>
        <dsp:cNvPr id="0" name=""/>
        <dsp:cNvSpPr/>
      </dsp:nvSpPr>
      <dsp:spPr>
        <a:xfrm>
          <a:off x="1997275" y="2974685"/>
          <a:ext cx="4523080" cy="1982720"/>
        </a:xfrm>
        <a:prstGeom prst="roundRect">
          <a:avLst>
            <a:gd name="adj" fmla="val 10000"/>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MX" sz="1800" kern="1200" dirty="0" smtClean="0"/>
            <a:t>Establece las reglas para arraigar y desarrollar el bien. Comunicación con la experiencia de verdad, la alegría de evangelizar  y el derecho de todos de recibir el evangelio así como el deber de todo cristiano de difundir el evangelio sin excluir a nadie</a:t>
          </a:r>
          <a:endParaRPr lang="es-MX" sz="1800" kern="1200" dirty="0"/>
        </a:p>
      </dsp:txBody>
      <dsp:txXfrm>
        <a:off x="1997275" y="2974685"/>
        <a:ext cx="4523080" cy="1982720"/>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4504352-9ACD-4D7E-926E-34480E1B4DAB}">
      <dsp:nvSpPr>
        <dsp:cNvPr id="0" name=""/>
        <dsp:cNvSpPr/>
      </dsp:nvSpPr>
      <dsp:spPr>
        <a:xfrm>
          <a:off x="820856" y="0"/>
          <a:ext cx="6126163" cy="6126163"/>
        </a:xfrm>
        <a:prstGeom prst="triangle">
          <a:avLst/>
        </a:prstGeom>
        <a:solidFill>
          <a:schemeClr val="dk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D483985C-5E04-4C2D-B770-D003343A8909}">
      <dsp:nvSpPr>
        <dsp:cNvPr id="0" name=""/>
        <dsp:cNvSpPr/>
      </dsp:nvSpPr>
      <dsp:spPr>
        <a:xfrm>
          <a:off x="3883937" y="613214"/>
          <a:ext cx="3982005" cy="4355319"/>
        </a:xfrm>
        <a:prstGeom prst="round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sp3d z="57150" extrusionH="63500" prstMaterial="matte"/>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MX" sz="2400" kern="1200" dirty="0" smtClean="0"/>
            <a:t>“El debido respeto a las minorías agnósticas no debe imponerse de un modo arbitrario que silencie las convicciones de mayorías creyentes o ignore la riqueza de las tradiciones religiosas. Eso a la larga fomentaría más el resentimiento, que la tolerancia y la paz”</a:t>
          </a:r>
          <a:endParaRPr lang="es-MX" sz="2400" kern="1200" dirty="0"/>
        </a:p>
      </dsp:txBody>
      <dsp:txXfrm>
        <a:off x="3883937" y="613214"/>
        <a:ext cx="3982005" cy="4355319"/>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8D80512-505E-4C93-8211-2C6695CBA4B9}">
      <dsp:nvSpPr>
        <dsp:cNvPr id="0" name=""/>
        <dsp:cNvSpPr/>
      </dsp:nvSpPr>
      <dsp:spPr>
        <a:xfrm>
          <a:off x="1867779" y="-27638"/>
          <a:ext cx="4494040" cy="4494040"/>
        </a:xfrm>
        <a:prstGeom prst="circularArrow">
          <a:avLst>
            <a:gd name="adj1" fmla="val 5544"/>
            <a:gd name="adj2" fmla="val 330680"/>
            <a:gd name="adj3" fmla="val 13765712"/>
            <a:gd name="adj4" fmla="val 17392183"/>
            <a:gd name="adj5" fmla="val 5757"/>
          </a:avLst>
        </a:prstGeom>
        <a:solidFill>
          <a:schemeClr val="accent3">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7CF39A71-C983-4823-9D23-F6564051ED9A}">
      <dsp:nvSpPr>
        <dsp:cNvPr id="0" name=""/>
        <dsp:cNvSpPr/>
      </dsp:nvSpPr>
      <dsp:spPr>
        <a:xfrm>
          <a:off x="3057971" y="1135"/>
          <a:ext cx="2113657" cy="1056828"/>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MX" sz="1400" kern="1200" dirty="0" smtClean="0"/>
            <a:t>La evangelización con Espíritu es la que “arde” en los corazones</a:t>
          </a:r>
          <a:endParaRPr lang="es-MX" sz="1400" kern="1200" dirty="0"/>
        </a:p>
      </dsp:txBody>
      <dsp:txXfrm>
        <a:off x="3057971" y="1135"/>
        <a:ext cx="2113657" cy="1056828"/>
      </dsp:txXfrm>
    </dsp:sp>
    <dsp:sp modelId="{079C84A4-0FB2-4AF6-8F6D-719B3D72A316}">
      <dsp:nvSpPr>
        <dsp:cNvPr id="0" name=""/>
        <dsp:cNvSpPr/>
      </dsp:nvSpPr>
      <dsp:spPr>
        <a:xfrm>
          <a:off x="4880609" y="1325359"/>
          <a:ext cx="2113657" cy="1056828"/>
        </a:xfrm>
        <a:prstGeom prst="roundRect">
          <a:avLst/>
        </a:prstGeom>
        <a:gradFill rotWithShape="0">
          <a:gsLst>
            <a:gs pos="0">
              <a:schemeClr val="accent3">
                <a:hueOff val="2812566"/>
                <a:satOff val="-4220"/>
                <a:lumOff val="-686"/>
                <a:alphaOff val="0"/>
                <a:shade val="51000"/>
                <a:satMod val="130000"/>
              </a:schemeClr>
            </a:gs>
            <a:gs pos="80000">
              <a:schemeClr val="accent3">
                <a:hueOff val="2812566"/>
                <a:satOff val="-4220"/>
                <a:lumOff val="-686"/>
                <a:alphaOff val="0"/>
                <a:shade val="93000"/>
                <a:satMod val="130000"/>
              </a:schemeClr>
            </a:gs>
            <a:gs pos="100000">
              <a:schemeClr val="accent3">
                <a:hueOff val="2812566"/>
                <a:satOff val="-4220"/>
                <a:lumOff val="-68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MX" sz="1400" kern="1200" dirty="0" smtClean="0"/>
            <a:t>No es el “cumplimiento” aburrido que hago de la evangelización</a:t>
          </a:r>
          <a:endParaRPr lang="es-MX" sz="1400" kern="1200" dirty="0"/>
        </a:p>
      </dsp:txBody>
      <dsp:txXfrm>
        <a:off x="4880609" y="1325359"/>
        <a:ext cx="2113657" cy="1056828"/>
      </dsp:txXfrm>
    </dsp:sp>
    <dsp:sp modelId="{8EEAC618-67EA-4598-B80B-FAF0E181B113}">
      <dsp:nvSpPr>
        <dsp:cNvPr id="0" name=""/>
        <dsp:cNvSpPr/>
      </dsp:nvSpPr>
      <dsp:spPr>
        <a:xfrm>
          <a:off x="4184423" y="3467999"/>
          <a:ext cx="2113657" cy="1056828"/>
        </a:xfrm>
        <a:prstGeom prst="roundRect">
          <a:avLst/>
        </a:prstGeom>
        <a:gradFill rotWithShape="0">
          <a:gsLst>
            <a:gs pos="0">
              <a:schemeClr val="accent3">
                <a:hueOff val="5625132"/>
                <a:satOff val="-8440"/>
                <a:lumOff val="-1373"/>
                <a:alphaOff val="0"/>
                <a:shade val="51000"/>
                <a:satMod val="130000"/>
              </a:schemeClr>
            </a:gs>
            <a:gs pos="80000">
              <a:schemeClr val="accent3">
                <a:hueOff val="5625132"/>
                <a:satOff val="-8440"/>
                <a:lumOff val="-1373"/>
                <a:alphaOff val="0"/>
                <a:shade val="93000"/>
                <a:satMod val="130000"/>
              </a:schemeClr>
            </a:gs>
            <a:gs pos="100000">
              <a:schemeClr val="accent3">
                <a:hueOff val="5625132"/>
                <a:satOff val="-8440"/>
                <a:lumOff val="-137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MX" sz="1400" kern="1200" dirty="0" smtClean="0"/>
            <a:t>Es el fuego del ES el que contagia con fervor, alegría generosidad, audacia y amor</a:t>
          </a:r>
          <a:endParaRPr lang="es-MX" sz="1400" kern="1200" dirty="0"/>
        </a:p>
      </dsp:txBody>
      <dsp:txXfrm>
        <a:off x="4184423" y="3467999"/>
        <a:ext cx="2113657" cy="1056828"/>
      </dsp:txXfrm>
    </dsp:sp>
    <dsp:sp modelId="{D00EC287-CEA2-4F67-BFCC-4951B71EC3B3}">
      <dsp:nvSpPr>
        <dsp:cNvPr id="0" name=""/>
        <dsp:cNvSpPr/>
      </dsp:nvSpPr>
      <dsp:spPr>
        <a:xfrm>
          <a:off x="1931519" y="3467999"/>
          <a:ext cx="2113657" cy="1056828"/>
        </a:xfrm>
        <a:prstGeom prst="roundRect">
          <a:avLst/>
        </a:prstGeom>
        <a:gradFill rotWithShape="0">
          <a:gsLst>
            <a:gs pos="0">
              <a:schemeClr val="accent3">
                <a:hueOff val="8437698"/>
                <a:satOff val="-12660"/>
                <a:lumOff val="-2059"/>
                <a:alphaOff val="0"/>
                <a:shade val="51000"/>
                <a:satMod val="130000"/>
              </a:schemeClr>
            </a:gs>
            <a:gs pos="80000">
              <a:schemeClr val="accent3">
                <a:hueOff val="8437698"/>
                <a:satOff val="-12660"/>
                <a:lumOff val="-2059"/>
                <a:alphaOff val="0"/>
                <a:shade val="93000"/>
                <a:satMod val="130000"/>
              </a:schemeClr>
            </a:gs>
            <a:gs pos="100000">
              <a:schemeClr val="accent3">
                <a:hueOff val="8437698"/>
                <a:satOff val="-12660"/>
                <a:lumOff val="-205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MX" sz="1400" kern="1200" dirty="0" smtClean="0"/>
            <a:t>La “Misión” Es el corazón del pueblo cristiano iluminado por el ES y con María al centro</a:t>
          </a:r>
          <a:endParaRPr lang="es-MX" sz="1400" kern="1200" dirty="0"/>
        </a:p>
      </dsp:txBody>
      <dsp:txXfrm>
        <a:off x="1931519" y="3467999"/>
        <a:ext cx="2113657" cy="1056828"/>
      </dsp:txXfrm>
    </dsp:sp>
    <dsp:sp modelId="{072D6945-65DB-4C07-BBF4-7E6EBCB489F9}">
      <dsp:nvSpPr>
        <dsp:cNvPr id="0" name=""/>
        <dsp:cNvSpPr/>
      </dsp:nvSpPr>
      <dsp:spPr>
        <a:xfrm>
          <a:off x="1235333" y="1325359"/>
          <a:ext cx="2113657" cy="1056828"/>
        </a:xfrm>
        <a:prstGeom prst="roundRect">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MX" sz="1400" kern="1200" dirty="0" smtClean="0"/>
            <a:t>Cada vez que miramos a María, vemos  la ternura y el cariño que son virtudes  de los fuertes</a:t>
          </a:r>
          <a:endParaRPr lang="es-MX" sz="1400" kern="1200" dirty="0"/>
        </a:p>
      </dsp:txBody>
      <dsp:txXfrm>
        <a:off x="1235333" y="1325359"/>
        <a:ext cx="2113657" cy="1056828"/>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8CE2C18-190F-438B-96E1-8ACCFAA6681B}">
      <dsp:nvSpPr>
        <dsp:cNvPr id="0" name=""/>
        <dsp:cNvSpPr/>
      </dsp:nvSpPr>
      <dsp:spPr>
        <a:xfrm rot="16200000">
          <a:off x="1851818" y="-1851818"/>
          <a:ext cx="4525963" cy="8229600"/>
        </a:xfrm>
        <a:prstGeom prst="flowChartManualOperation">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0" tIns="0" rIns="150813" bIns="0" numCol="1" spcCol="1270" anchor="ctr" anchorCtr="0">
          <a:noAutofit/>
        </a:bodyPr>
        <a:lstStyle/>
        <a:p>
          <a:pPr lvl="0" algn="ctr" defTabSz="1066800">
            <a:lnSpc>
              <a:spcPct val="90000"/>
            </a:lnSpc>
            <a:spcBef>
              <a:spcPct val="0"/>
            </a:spcBef>
            <a:spcAft>
              <a:spcPct val="35000"/>
            </a:spcAft>
          </a:pPr>
          <a:r>
            <a:rPr lang="es-MX" sz="2400" kern="1200" dirty="0" smtClean="0"/>
            <a:t>“Hay que reconocerse a sí mismo como marcado a fuego por esa misión de iluminar, bendecir, vivificar, levantar, sanar, liberar. </a:t>
          </a:r>
          <a:r>
            <a:rPr lang="es-MX" sz="2400" kern="1200" dirty="0" err="1" smtClean="0"/>
            <a:t>Alli</a:t>
          </a:r>
          <a:r>
            <a:rPr lang="es-MX" sz="2400" kern="1200" dirty="0" smtClean="0"/>
            <a:t> aparece la enfermera del alma, el político del alma, esos que han decidido a fondo ser con los demás y para los demás. Pero si uno separa la tarea por una parte y la propia privacidad por otra, todo se vuelve gris y estará permanentemente buscando reconocimientos o defendiendo sus propias necesidades”</a:t>
          </a:r>
          <a:endParaRPr lang="es-MX" sz="2400" kern="1200" dirty="0"/>
        </a:p>
      </dsp:txBody>
      <dsp:txXfrm rot="16200000">
        <a:off x="1851818" y="-1851818"/>
        <a:ext cx="4525963" cy="822960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25D51AE-EDD7-400B-85AD-5B8EE658124C}">
      <dsp:nvSpPr>
        <dsp:cNvPr id="0" name=""/>
        <dsp:cNvSpPr/>
      </dsp:nvSpPr>
      <dsp:spPr>
        <a:xfrm>
          <a:off x="3230150" y="2466"/>
          <a:ext cx="1902971" cy="1236931"/>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MX" sz="1600" kern="1200" dirty="0" smtClean="0"/>
            <a:t>Capitulo 1</a:t>
          </a:r>
        </a:p>
        <a:p>
          <a:pPr lvl="0" algn="ctr" defTabSz="711200">
            <a:lnSpc>
              <a:spcPct val="90000"/>
            </a:lnSpc>
            <a:spcBef>
              <a:spcPct val="0"/>
            </a:spcBef>
            <a:spcAft>
              <a:spcPct val="35000"/>
            </a:spcAft>
          </a:pPr>
          <a:r>
            <a:rPr lang="es-MX" sz="1600" kern="1200" dirty="0" smtClean="0"/>
            <a:t>La Transformación Misionera de la Iglesia</a:t>
          </a:r>
          <a:endParaRPr lang="es-MX" sz="1600" kern="1200" dirty="0"/>
        </a:p>
      </dsp:txBody>
      <dsp:txXfrm>
        <a:off x="3230150" y="2466"/>
        <a:ext cx="1902971" cy="1236931"/>
      </dsp:txXfrm>
    </dsp:sp>
    <dsp:sp modelId="{A3C3E207-2DCC-491D-8CD5-686F559E5F42}">
      <dsp:nvSpPr>
        <dsp:cNvPr id="0" name=""/>
        <dsp:cNvSpPr/>
      </dsp:nvSpPr>
      <dsp:spPr>
        <a:xfrm>
          <a:off x="1710760" y="620932"/>
          <a:ext cx="4941751" cy="4941751"/>
        </a:xfrm>
        <a:custGeom>
          <a:avLst/>
          <a:gdLst/>
          <a:ahLst/>
          <a:cxnLst/>
          <a:rect l="0" t="0" r="0" b="0"/>
          <a:pathLst>
            <a:path>
              <a:moveTo>
                <a:pt x="3435428" y="196043"/>
              </a:moveTo>
              <a:arcTo wR="2470875" hR="2470875" stAng="17578648" swAng="1961104"/>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DB49B0E-4FC8-4FB4-8AE9-C4BD7B2CDF80}">
      <dsp:nvSpPr>
        <dsp:cNvPr id="0" name=""/>
        <dsp:cNvSpPr/>
      </dsp:nvSpPr>
      <dsp:spPr>
        <a:xfrm>
          <a:off x="5580092" y="1709799"/>
          <a:ext cx="1902971" cy="1236931"/>
        </a:xfrm>
        <a:prstGeom prst="roundRect">
          <a:avLst/>
        </a:prstGeom>
        <a:gradFill rotWithShape="0">
          <a:gsLst>
            <a:gs pos="0">
              <a:schemeClr val="accent3">
                <a:hueOff val="2812566"/>
                <a:satOff val="-4220"/>
                <a:lumOff val="-686"/>
                <a:alphaOff val="0"/>
                <a:shade val="51000"/>
                <a:satMod val="130000"/>
              </a:schemeClr>
            </a:gs>
            <a:gs pos="80000">
              <a:schemeClr val="accent3">
                <a:hueOff val="2812566"/>
                <a:satOff val="-4220"/>
                <a:lumOff val="-686"/>
                <a:alphaOff val="0"/>
                <a:shade val="93000"/>
                <a:satMod val="130000"/>
              </a:schemeClr>
            </a:gs>
            <a:gs pos="100000">
              <a:schemeClr val="accent3">
                <a:hueOff val="2812566"/>
                <a:satOff val="-4220"/>
                <a:lumOff val="-68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MX" sz="1600" kern="1200" dirty="0" smtClean="0"/>
            <a:t>Capitulo 2</a:t>
          </a:r>
        </a:p>
        <a:p>
          <a:pPr lvl="0" algn="ctr" defTabSz="711200">
            <a:lnSpc>
              <a:spcPct val="90000"/>
            </a:lnSpc>
            <a:spcBef>
              <a:spcPct val="0"/>
            </a:spcBef>
            <a:spcAft>
              <a:spcPct val="35000"/>
            </a:spcAft>
          </a:pPr>
          <a:r>
            <a:rPr lang="es-MX" sz="1600" kern="1200" dirty="0" smtClean="0"/>
            <a:t>En la crisis del compromiso comunitario</a:t>
          </a:r>
          <a:endParaRPr lang="es-MX" sz="1600" kern="1200" dirty="0"/>
        </a:p>
      </dsp:txBody>
      <dsp:txXfrm>
        <a:off x="5580092" y="1709799"/>
        <a:ext cx="1902971" cy="1236931"/>
      </dsp:txXfrm>
    </dsp:sp>
    <dsp:sp modelId="{CF644C06-6F20-4641-AF35-DE5E96DEA97E}">
      <dsp:nvSpPr>
        <dsp:cNvPr id="0" name=""/>
        <dsp:cNvSpPr/>
      </dsp:nvSpPr>
      <dsp:spPr>
        <a:xfrm>
          <a:off x="1710760" y="620932"/>
          <a:ext cx="4941751" cy="4941751"/>
        </a:xfrm>
        <a:custGeom>
          <a:avLst/>
          <a:gdLst/>
          <a:ahLst/>
          <a:cxnLst/>
          <a:rect l="0" t="0" r="0" b="0"/>
          <a:pathLst>
            <a:path>
              <a:moveTo>
                <a:pt x="4938366" y="2341590"/>
              </a:moveTo>
              <a:arcTo wR="2470875" hR="2470875" stAng="21420043" swAng="2195969"/>
            </a:path>
          </a:pathLst>
        </a:custGeom>
        <a:noFill/>
        <a:ln w="9525" cap="flat" cmpd="sng" algn="ctr">
          <a:solidFill>
            <a:schemeClr val="accent3">
              <a:hueOff val="2812566"/>
              <a:satOff val="-4220"/>
              <a:lumOff val="-686"/>
              <a:alphaOff val="0"/>
            </a:schemeClr>
          </a:solidFill>
          <a:prstDash val="solid"/>
        </a:ln>
        <a:effectLst/>
      </dsp:spPr>
      <dsp:style>
        <a:lnRef idx="1">
          <a:scrgbClr r="0" g="0" b="0"/>
        </a:lnRef>
        <a:fillRef idx="0">
          <a:scrgbClr r="0" g="0" b="0"/>
        </a:fillRef>
        <a:effectRef idx="0">
          <a:scrgbClr r="0" g="0" b="0"/>
        </a:effectRef>
        <a:fontRef idx="minor"/>
      </dsp:style>
    </dsp:sp>
    <dsp:sp modelId="{D0C75A87-9A7E-4CB9-8764-7193FFBA33F9}">
      <dsp:nvSpPr>
        <dsp:cNvPr id="0" name=""/>
        <dsp:cNvSpPr/>
      </dsp:nvSpPr>
      <dsp:spPr>
        <a:xfrm>
          <a:off x="4682494" y="4472322"/>
          <a:ext cx="1902971" cy="1236931"/>
        </a:xfrm>
        <a:prstGeom prst="roundRect">
          <a:avLst/>
        </a:prstGeom>
        <a:gradFill rotWithShape="0">
          <a:gsLst>
            <a:gs pos="0">
              <a:schemeClr val="accent3">
                <a:hueOff val="5625132"/>
                <a:satOff val="-8440"/>
                <a:lumOff val="-1373"/>
                <a:alphaOff val="0"/>
                <a:shade val="51000"/>
                <a:satMod val="130000"/>
              </a:schemeClr>
            </a:gs>
            <a:gs pos="80000">
              <a:schemeClr val="accent3">
                <a:hueOff val="5625132"/>
                <a:satOff val="-8440"/>
                <a:lumOff val="-1373"/>
                <a:alphaOff val="0"/>
                <a:shade val="93000"/>
                <a:satMod val="130000"/>
              </a:schemeClr>
            </a:gs>
            <a:gs pos="100000">
              <a:schemeClr val="accent3">
                <a:hueOff val="5625132"/>
                <a:satOff val="-8440"/>
                <a:lumOff val="-137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MX" sz="1600" kern="1200" dirty="0" smtClean="0"/>
            <a:t>Capítulo 3</a:t>
          </a:r>
        </a:p>
        <a:p>
          <a:pPr lvl="0" algn="ctr" defTabSz="711200">
            <a:lnSpc>
              <a:spcPct val="90000"/>
            </a:lnSpc>
            <a:spcBef>
              <a:spcPct val="0"/>
            </a:spcBef>
            <a:spcAft>
              <a:spcPct val="35000"/>
            </a:spcAft>
          </a:pPr>
          <a:r>
            <a:rPr lang="es-MX" sz="1600" kern="1200" dirty="0" smtClean="0"/>
            <a:t>El Anuncio del Evangelio</a:t>
          </a:r>
          <a:endParaRPr lang="es-MX" sz="1600" kern="1200" dirty="0"/>
        </a:p>
      </dsp:txBody>
      <dsp:txXfrm>
        <a:off x="4682494" y="4472322"/>
        <a:ext cx="1902971" cy="1236931"/>
      </dsp:txXfrm>
    </dsp:sp>
    <dsp:sp modelId="{09F0F19B-9B4A-4A02-B9AA-17450185B752}">
      <dsp:nvSpPr>
        <dsp:cNvPr id="0" name=""/>
        <dsp:cNvSpPr/>
      </dsp:nvSpPr>
      <dsp:spPr>
        <a:xfrm>
          <a:off x="1710760" y="620932"/>
          <a:ext cx="4941751" cy="4941751"/>
        </a:xfrm>
        <a:custGeom>
          <a:avLst/>
          <a:gdLst/>
          <a:ahLst/>
          <a:cxnLst/>
          <a:rect l="0" t="0" r="0" b="0"/>
          <a:pathLst>
            <a:path>
              <a:moveTo>
                <a:pt x="2961920" y="4892465"/>
              </a:moveTo>
              <a:arcTo wR="2470875" hR="2470875" stAng="4712226" swAng="1375548"/>
            </a:path>
          </a:pathLst>
        </a:custGeom>
        <a:noFill/>
        <a:ln w="9525" cap="flat" cmpd="sng" algn="ctr">
          <a:solidFill>
            <a:schemeClr val="accent3">
              <a:hueOff val="5625132"/>
              <a:satOff val="-8440"/>
              <a:lumOff val="-1373"/>
              <a:alphaOff val="0"/>
            </a:schemeClr>
          </a:solidFill>
          <a:prstDash val="solid"/>
        </a:ln>
        <a:effectLst/>
      </dsp:spPr>
      <dsp:style>
        <a:lnRef idx="1">
          <a:scrgbClr r="0" g="0" b="0"/>
        </a:lnRef>
        <a:fillRef idx="0">
          <a:scrgbClr r="0" g="0" b="0"/>
        </a:fillRef>
        <a:effectRef idx="0">
          <a:scrgbClr r="0" g="0" b="0"/>
        </a:effectRef>
        <a:fontRef idx="minor"/>
      </dsp:style>
    </dsp:sp>
    <dsp:sp modelId="{B40A0568-AEF0-4E19-9340-BD1730C21319}">
      <dsp:nvSpPr>
        <dsp:cNvPr id="0" name=""/>
        <dsp:cNvSpPr/>
      </dsp:nvSpPr>
      <dsp:spPr>
        <a:xfrm>
          <a:off x="1777806" y="4472322"/>
          <a:ext cx="1902971" cy="1236931"/>
        </a:xfrm>
        <a:prstGeom prst="roundRect">
          <a:avLst/>
        </a:prstGeom>
        <a:gradFill rotWithShape="0">
          <a:gsLst>
            <a:gs pos="0">
              <a:schemeClr val="accent3">
                <a:hueOff val="8437698"/>
                <a:satOff val="-12660"/>
                <a:lumOff val="-2059"/>
                <a:alphaOff val="0"/>
                <a:shade val="51000"/>
                <a:satMod val="130000"/>
              </a:schemeClr>
            </a:gs>
            <a:gs pos="80000">
              <a:schemeClr val="accent3">
                <a:hueOff val="8437698"/>
                <a:satOff val="-12660"/>
                <a:lumOff val="-2059"/>
                <a:alphaOff val="0"/>
                <a:shade val="93000"/>
                <a:satMod val="130000"/>
              </a:schemeClr>
            </a:gs>
            <a:gs pos="100000">
              <a:schemeClr val="accent3">
                <a:hueOff val="8437698"/>
                <a:satOff val="-12660"/>
                <a:lumOff val="-205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MX" sz="1600" kern="1200" dirty="0" smtClean="0"/>
            <a:t>Capítulo 4</a:t>
          </a:r>
        </a:p>
        <a:p>
          <a:pPr lvl="0" algn="ctr" defTabSz="711200">
            <a:lnSpc>
              <a:spcPct val="90000"/>
            </a:lnSpc>
            <a:spcBef>
              <a:spcPct val="0"/>
            </a:spcBef>
            <a:spcAft>
              <a:spcPct val="35000"/>
            </a:spcAft>
          </a:pPr>
          <a:r>
            <a:rPr lang="es-MX" sz="1600" kern="1200" dirty="0" smtClean="0"/>
            <a:t>La Dimensión Social de la Evangelización</a:t>
          </a:r>
          <a:endParaRPr lang="es-MX" sz="1600" kern="1200" dirty="0"/>
        </a:p>
      </dsp:txBody>
      <dsp:txXfrm>
        <a:off x="1777806" y="4472322"/>
        <a:ext cx="1902971" cy="1236931"/>
      </dsp:txXfrm>
    </dsp:sp>
    <dsp:sp modelId="{4114D0F6-4476-4487-81D1-0296585D34C7}">
      <dsp:nvSpPr>
        <dsp:cNvPr id="0" name=""/>
        <dsp:cNvSpPr/>
      </dsp:nvSpPr>
      <dsp:spPr>
        <a:xfrm>
          <a:off x="1710760" y="620932"/>
          <a:ext cx="4941751" cy="4941751"/>
        </a:xfrm>
        <a:custGeom>
          <a:avLst/>
          <a:gdLst/>
          <a:ahLst/>
          <a:cxnLst/>
          <a:rect l="0" t="0" r="0" b="0"/>
          <a:pathLst>
            <a:path>
              <a:moveTo>
                <a:pt x="412835" y="3838244"/>
              </a:moveTo>
              <a:arcTo wR="2470875" hR="2470875" stAng="8783988" swAng="2195969"/>
            </a:path>
          </a:pathLst>
        </a:custGeom>
        <a:noFill/>
        <a:ln w="9525" cap="flat" cmpd="sng" algn="ctr">
          <a:solidFill>
            <a:schemeClr val="accent3">
              <a:hueOff val="8437698"/>
              <a:satOff val="-12660"/>
              <a:lumOff val="-2059"/>
              <a:alphaOff val="0"/>
            </a:schemeClr>
          </a:solidFill>
          <a:prstDash val="solid"/>
        </a:ln>
        <a:effectLst/>
      </dsp:spPr>
      <dsp:style>
        <a:lnRef idx="1">
          <a:scrgbClr r="0" g="0" b="0"/>
        </a:lnRef>
        <a:fillRef idx="0">
          <a:scrgbClr r="0" g="0" b="0"/>
        </a:fillRef>
        <a:effectRef idx="0">
          <a:scrgbClr r="0" g="0" b="0"/>
        </a:effectRef>
        <a:fontRef idx="minor"/>
      </dsp:style>
    </dsp:sp>
    <dsp:sp modelId="{62111301-9768-4FE1-A265-F41A7525229F}">
      <dsp:nvSpPr>
        <dsp:cNvPr id="0" name=""/>
        <dsp:cNvSpPr/>
      </dsp:nvSpPr>
      <dsp:spPr>
        <a:xfrm>
          <a:off x="880208" y="1709799"/>
          <a:ext cx="1902971" cy="1236931"/>
        </a:xfrm>
        <a:prstGeom prst="roundRect">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MX" sz="1600" kern="1200" dirty="0" smtClean="0"/>
            <a:t>Capítulo 5</a:t>
          </a:r>
        </a:p>
        <a:p>
          <a:pPr lvl="0" algn="ctr" defTabSz="711200">
            <a:lnSpc>
              <a:spcPct val="90000"/>
            </a:lnSpc>
            <a:spcBef>
              <a:spcPct val="0"/>
            </a:spcBef>
            <a:spcAft>
              <a:spcPct val="35000"/>
            </a:spcAft>
          </a:pPr>
          <a:r>
            <a:rPr lang="es-MX" sz="1600" kern="1200" dirty="0" smtClean="0"/>
            <a:t>Evangelizadores con Espíritu</a:t>
          </a:r>
          <a:endParaRPr lang="es-MX" sz="1600" kern="1200" dirty="0"/>
        </a:p>
      </dsp:txBody>
      <dsp:txXfrm>
        <a:off x="880208" y="1709799"/>
        <a:ext cx="1902971" cy="1236931"/>
      </dsp:txXfrm>
    </dsp:sp>
    <dsp:sp modelId="{B9FB185B-9E28-4F2E-B4F0-9DE2CFBD541D}">
      <dsp:nvSpPr>
        <dsp:cNvPr id="0" name=""/>
        <dsp:cNvSpPr/>
      </dsp:nvSpPr>
      <dsp:spPr>
        <a:xfrm>
          <a:off x="1710760" y="620932"/>
          <a:ext cx="4941751" cy="4941751"/>
        </a:xfrm>
        <a:custGeom>
          <a:avLst/>
          <a:gdLst/>
          <a:ahLst/>
          <a:cxnLst/>
          <a:rect l="0" t="0" r="0" b="0"/>
          <a:pathLst>
            <a:path>
              <a:moveTo>
                <a:pt x="430600" y="1077138"/>
              </a:moveTo>
              <a:arcTo wR="2470875" hR="2470875" stAng="12860248" swAng="1961104"/>
            </a:path>
          </a:pathLst>
        </a:custGeom>
        <a:noFill/>
        <a:ln w="9525" cap="flat" cmpd="sng" algn="ctr">
          <a:solidFill>
            <a:schemeClr val="accent3">
              <a:hueOff val="11250264"/>
              <a:satOff val="-16880"/>
              <a:lumOff val="-2745"/>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4B9A267-2883-4203-A1D6-F8330599A60B}">
      <dsp:nvSpPr>
        <dsp:cNvPr id="0" name=""/>
        <dsp:cNvSpPr/>
      </dsp:nvSpPr>
      <dsp:spPr>
        <a:xfrm>
          <a:off x="460905" y="1047"/>
          <a:ext cx="3479899" cy="2087939"/>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s-MX" sz="2200" kern="1200" dirty="0" smtClean="0"/>
            <a:t>Reencuentro con Cristo</a:t>
          </a:r>
          <a:endParaRPr lang="es-MX" sz="2200" kern="1200" dirty="0"/>
        </a:p>
      </dsp:txBody>
      <dsp:txXfrm>
        <a:off x="460905" y="1047"/>
        <a:ext cx="3479899" cy="2087939"/>
      </dsp:txXfrm>
    </dsp:sp>
    <dsp:sp modelId="{C6E4F59C-3CB7-48D7-90FE-35C1503B5EB4}">
      <dsp:nvSpPr>
        <dsp:cNvPr id="0" name=""/>
        <dsp:cNvSpPr/>
      </dsp:nvSpPr>
      <dsp:spPr>
        <a:xfrm>
          <a:off x="4288794" y="1047"/>
          <a:ext cx="3479899" cy="2087939"/>
        </a:xfrm>
        <a:prstGeom prst="rect">
          <a:avLst/>
        </a:prstGeom>
        <a:solidFill>
          <a:schemeClr val="accent3">
            <a:hueOff val="3750088"/>
            <a:satOff val="-5627"/>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s-MX" sz="2200" kern="1200" dirty="0" smtClean="0"/>
            <a:t>El Evangelio invita insistentemente a la alegría</a:t>
          </a:r>
          <a:endParaRPr lang="es-MX" sz="2200" kern="1200" dirty="0"/>
        </a:p>
      </dsp:txBody>
      <dsp:txXfrm>
        <a:off x="4288794" y="1047"/>
        <a:ext cx="3479899" cy="2087939"/>
      </dsp:txXfrm>
    </dsp:sp>
    <dsp:sp modelId="{904B70DC-38D1-4063-8AE3-796C44A76984}">
      <dsp:nvSpPr>
        <dsp:cNvPr id="0" name=""/>
        <dsp:cNvSpPr/>
      </dsp:nvSpPr>
      <dsp:spPr>
        <a:xfrm>
          <a:off x="460905" y="2436976"/>
          <a:ext cx="3479899" cy="2087939"/>
        </a:xfrm>
        <a:prstGeom prst="rect">
          <a:avLst/>
        </a:prstGeom>
        <a:solidFill>
          <a:schemeClr val="accent3">
            <a:hueOff val="7500176"/>
            <a:satOff val="-11253"/>
            <a:lumOff val="-18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s-MX" sz="2200" kern="1200" dirty="0" smtClean="0"/>
            <a:t>El Papa quiere que seamos los primeros en anunciar el Evangelio. Nos invita a “</a:t>
          </a:r>
          <a:r>
            <a:rPr lang="es-MX" sz="2200" kern="1200" dirty="0" err="1" smtClean="0"/>
            <a:t>primerear</a:t>
          </a:r>
          <a:r>
            <a:rPr lang="es-MX" sz="2200" kern="1200" dirty="0" smtClean="0"/>
            <a:t>”</a:t>
          </a:r>
          <a:endParaRPr lang="es-MX" sz="2200" kern="1200" dirty="0"/>
        </a:p>
      </dsp:txBody>
      <dsp:txXfrm>
        <a:off x="460905" y="2436976"/>
        <a:ext cx="3479899" cy="2087939"/>
      </dsp:txXfrm>
    </dsp:sp>
    <dsp:sp modelId="{377559DB-9E52-41F0-A314-0F313E6E518F}">
      <dsp:nvSpPr>
        <dsp:cNvPr id="0" name=""/>
        <dsp:cNvSpPr/>
      </dsp:nvSpPr>
      <dsp:spPr>
        <a:xfrm>
          <a:off x="4288794" y="2436976"/>
          <a:ext cx="3479899" cy="2087939"/>
        </a:xfrm>
        <a:prstGeom prst="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s-MX" sz="2200" kern="1200" dirty="0" smtClean="0"/>
            <a:t>Nos pide que “transformemos” todo. Prefiere una Iglesia “accidentada” por salir, que  una Iglesia “enferma” por el encierro y la “comodidad”</a:t>
          </a:r>
          <a:endParaRPr lang="es-MX" sz="2200" kern="1200" dirty="0"/>
        </a:p>
      </dsp:txBody>
      <dsp:txXfrm>
        <a:off x="4288794" y="2436976"/>
        <a:ext cx="3479899" cy="2087939"/>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C029FB3-D5E3-4F0A-AADE-2E3F1FA407BF}">
      <dsp:nvSpPr>
        <dsp:cNvPr id="0" name=""/>
        <dsp:cNvSpPr/>
      </dsp:nvSpPr>
      <dsp:spPr>
        <a:xfrm>
          <a:off x="0" y="700199"/>
          <a:ext cx="2714624" cy="1628775"/>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MX" sz="1400" kern="1200" dirty="0" smtClean="0"/>
            <a:t>Critica duramente la Economía actual, porque excluye a los pobres y hace fuertes a los poderosos. Hay una gran deformación ética en nuestras sociedades</a:t>
          </a:r>
          <a:endParaRPr lang="es-MX" sz="1400" kern="1200" dirty="0"/>
        </a:p>
      </dsp:txBody>
      <dsp:txXfrm>
        <a:off x="0" y="700199"/>
        <a:ext cx="2714624" cy="1628775"/>
      </dsp:txXfrm>
    </dsp:sp>
    <dsp:sp modelId="{3725E35D-DBFC-496F-8A8B-2E5D174CFD99}">
      <dsp:nvSpPr>
        <dsp:cNvPr id="0" name=""/>
        <dsp:cNvSpPr/>
      </dsp:nvSpPr>
      <dsp:spPr>
        <a:xfrm>
          <a:off x="2986087" y="700199"/>
          <a:ext cx="2714624" cy="1628775"/>
        </a:xfrm>
        <a:prstGeom prst="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MX" sz="1400" kern="1200" dirty="0" smtClean="0"/>
            <a:t>Los pecados de algunos miembros de la Iglesia, no deben hacernos olvidar que muchos cristianos dan la vida por amor. Los exhorto a un “Dinamismo Misionero” que lleve sal y luz al mundo</a:t>
          </a:r>
          <a:endParaRPr lang="es-MX" sz="1400" kern="1200" dirty="0"/>
        </a:p>
      </dsp:txBody>
      <dsp:txXfrm>
        <a:off x="2986087" y="700199"/>
        <a:ext cx="2714624" cy="1628775"/>
      </dsp:txXfrm>
    </dsp:sp>
    <dsp:sp modelId="{053F5D6B-7715-4B08-BEA5-7174F24DE4BF}">
      <dsp:nvSpPr>
        <dsp:cNvPr id="0" name=""/>
        <dsp:cNvSpPr/>
      </dsp:nvSpPr>
      <dsp:spPr>
        <a:xfrm>
          <a:off x="5972175" y="700199"/>
          <a:ext cx="2714624" cy="1628775"/>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MX" sz="1400" kern="1200" dirty="0" smtClean="0"/>
            <a:t>El Papa desea que la Iglesia haga frente y sin miedo a profundas preguntas que no se pueden eludir superficialmente como el lugar de la mujer en la Iglesia, los jóvenes en la pastoral y mejor selección de  los candidatos al sacerdocio</a:t>
          </a:r>
          <a:endParaRPr lang="es-MX" sz="1400" kern="1200" dirty="0"/>
        </a:p>
      </dsp:txBody>
      <dsp:txXfrm>
        <a:off x="5972175" y="700199"/>
        <a:ext cx="2714624" cy="1628775"/>
      </dsp:txXfrm>
    </dsp:sp>
    <dsp:sp modelId="{23685916-CDB4-44AF-9EFC-3EC1CD84E1FB}">
      <dsp:nvSpPr>
        <dsp:cNvPr id="0" name=""/>
        <dsp:cNvSpPr/>
      </dsp:nvSpPr>
      <dsp:spPr>
        <a:xfrm>
          <a:off x="1493043" y="2600436"/>
          <a:ext cx="2714624" cy="1628775"/>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MX" sz="1400" kern="1200" dirty="0" smtClean="0"/>
            <a:t>Debilitamiento del sentido del pecado, así como una gran relativismo. Mundanidad Espiritual e Idolatría del dinero</a:t>
          </a:r>
        </a:p>
        <a:p>
          <a:pPr lvl="0" algn="ctr" defTabSz="622300">
            <a:lnSpc>
              <a:spcPct val="90000"/>
            </a:lnSpc>
            <a:spcBef>
              <a:spcPct val="0"/>
            </a:spcBef>
            <a:spcAft>
              <a:spcPct val="35000"/>
            </a:spcAft>
          </a:pPr>
          <a:r>
            <a:rPr lang="es-MX" sz="1400" kern="1200" dirty="0" smtClean="0"/>
            <a:t>Esto debilita los vínculos entre las personas y desnaturaliza los vínculos familiares</a:t>
          </a:r>
          <a:endParaRPr lang="es-MX" sz="1400" kern="1200" dirty="0"/>
        </a:p>
      </dsp:txBody>
      <dsp:txXfrm>
        <a:off x="1493043" y="2600436"/>
        <a:ext cx="2714624" cy="1628775"/>
      </dsp:txXfrm>
    </dsp:sp>
    <dsp:sp modelId="{7A3ECA1E-672B-422A-81EC-CA8732FCC02B}">
      <dsp:nvSpPr>
        <dsp:cNvPr id="0" name=""/>
        <dsp:cNvSpPr/>
      </dsp:nvSpPr>
      <dsp:spPr>
        <a:xfrm>
          <a:off x="4479131" y="2600436"/>
          <a:ext cx="2714624" cy="1628775"/>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MX" sz="1400" kern="1200" dirty="0" smtClean="0"/>
            <a:t>“El dinero debe servir y no gobernar”</a:t>
          </a:r>
        </a:p>
        <a:p>
          <a:pPr lvl="0" algn="ctr" defTabSz="622300">
            <a:lnSpc>
              <a:spcPct val="90000"/>
            </a:lnSpc>
            <a:spcBef>
              <a:spcPct val="0"/>
            </a:spcBef>
            <a:spcAft>
              <a:spcPct val="35000"/>
            </a:spcAft>
          </a:pPr>
          <a:r>
            <a:rPr lang="es-MX" sz="1400" kern="1200" dirty="0" smtClean="0"/>
            <a:t>Los ricos deben ayudar a los pobres, respetarlos y promocionarlos”</a:t>
          </a:r>
        </a:p>
        <a:p>
          <a:pPr lvl="0" algn="ctr" defTabSz="622300">
            <a:lnSpc>
              <a:spcPct val="90000"/>
            </a:lnSpc>
            <a:spcBef>
              <a:spcPct val="0"/>
            </a:spcBef>
            <a:spcAft>
              <a:spcPct val="35000"/>
            </a:spcAft>
          </a:pPr>
          <a:r>
            <a:rPr lang="es-MX" sz="1400" kern="1200" dirty="0" smtClean="0"/>
            <a:t>Les exhorto a una Ética a favor del ser humano</a:t>
          </a:r>
          <a:endParaRPr lang="es-MX" sz="1400" kern="1200" dirty="0"/>
        </a:p>
      </dsp:txBody>
      <dsp:txXfrm>
        <a:off x="4479131" y="2600436"/>
        <a:ext cx="2714624" cy="1628775"/>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8BBAA8D-9252-45A9-8955-645AD1C3FC73}">
      <dsp:nvSpPr>
        <dsp:cNvPr id="0" name=""/>
        <dsp:cNvSpPr/>
      </dsp:nvSpPr>
      <dsp:spPr>
        <a:xfrm>
          <a:off x="1522509" y="0"/>
          <a:ext cx="4525963" cy="4525963"/>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67BEE4-ED7A-4ECD-854B-71A86927B6BA}">
      <dsp:nvSpPr>
        <dsp:cNvPr id="0" name=""/>
        <dsp:cNvSpPr/>
      </dsp:nvSpPr>
      <dsp:spPr>
        <a:xfrm>
          <a:off x="3775352" y="455027"/>
          <a:ext cx="2941875" cy="107138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MX" sz="1200" kern="1200" dirty="0" smtClean="0"/>
            <a:t>En este capítulo el Papa habla de quienes y cómo deben anunciar el Evangelio</a:t>
          </a:r>
          <a:endParaRPr lang="es-MX" sz="1200" kern="1200" dirty="0"/>
        </a:p>
      </dsp:txBody>
      <dsp:txXfrm>
        <a:off x="3775352" y="455027"/>
        <a:ext cx="2941875" cy="1071380"/>
      </dsp:txXfrm>
    </dsp:sp>
    <dsp:sp modelId="{1EA58FDD-1E50-4FB6-B231-A4F1FF7F9E38}">
      <dsp:nvSpPr>
        <dsp:cNvPr id="0" name=""/>
        <dsp:cNvSpPr/>
      </dsp:nvSpPr>
      <dsp:spPr>
        <a:xfrm>
          <a:off x="3775352" y="1660330"/>
          <a:ext cx="2941875" cy="107138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MX" sz="1200" kern="1200" dirty="0" smtClean="0"/>
            <a:t>Dice que la Iglesia debe ser el lugar de la Misericordia gratuita, donde todos deban sentirse acogidos, amados, perdonados y alentados a vivir según el Evangelio</a:t>
          </a:r>
          <a:endParaRPr lang="es-MX" sz="1200" kern="1200" dirty="0"/>
        </a:p>
      </dsp:txBody>
      <dsp:txXfrm>
        <a:off x="3775352" y="1660330"/>
        <a:ext cx="2941875" cy="1071380"/>
      </dsp:txXfrm>
    </dsp:sp>
    <dsp:sp modelId="{D10455E2-9CD7-4EDF-823C-9E2C6FE08348}">
      <dsp:nvSpPr>
        <dsp:cNvPr id="0" name=""/>
        <dsp:cNvSpPr/>
      </dsp:nvSpPr>
      <dsp:spPr>
        <a:xfrm>
          <a:off x="3775352" y="2865632"/>
          <a:ext cx="2941875" cy="107138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MX" sz="1200" kern="1200" dirty="0" smtClean="0"/>
            <a:t>Todos somos “Agentes Evangelizadores” según el Bautismo, por lo tanto la Evangelización es tarea de todos los que somos Iglesia</a:t>
          </a:r>
          <a:endParaRPr lang="es-MX" sz="1200" kern="1200" dirty="0"/>
        </a:p>
      </dsp:txBody>
      <dsp:txXfrm>
        <a:off x="3775352" y="2865632"/>
        <a:ext cx="2941875" cy="1071380"/>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16E3CFC-80E6-4B55-90D1-83B6E8B6E492}">
      <dsp:nvSpPr>
        <dsp:cNvPr id="0" name=""/>
        <dsp:cNvSpPr/>
      </dsp:nvSpPr>
      <dsp:spPr>
        <a:xfrm rot="16200000">
          <a:off x="-1287549" y="1289533"/>
          <a:ext cx="4525963" cy="1946895"/>
        </a:xfrm>
        <a:prstGeom prst="flowChartManualOperation">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0" tIns="0" rIns="114741" bIns="0" numCol="1" spcCol="1270" anchor="t" anchorCtr="0">
          <a:noAutofit/>
        </a:bodyPr>
        <a:lstStyle/>
        <a:p>
          <a:pPr lvl="0" algn="l" defTabSz="800100">
            <a:lnSpc>
              <a:spcPct val="90000"/>
            </a:lnSpc>
            <a:spcBef>
              <a:spcPct val="0"/>
            </a:spcBef>
            <a:spcAft>
              <a:spcPct val="35000"/>
            </a:spcAft>
          </a:pPr>
          <a:r>
            <a:rPr lang="es-MX" sz="1800" kern="1200" dirty="0" smtClean="0"/>
            <a:t>La fuerza evangelizadora de la Piedad Popular</a:t>
          </a:r>
          <a:endParaRPr lang="es-MX" sz="1800" kern="1200" dirty="0"/>
        </a:p>
        <a:p>
          <a:pPr marL="114300" lvl="1" indent="-114300" algn="l" defTabSz="622300">
            <a:lnSpc>
              <a:spcPct val="90000"/>
            </a:lnSpc>
            <a:spcBef>
              <a:spcPct val="0"/>
            </a:spcBef>
            <a:spcAft>
              <a:spcPct val="15000"/>
            </a:spcAft>
            <a:buChar char="••"/>
          </a:pPr>
          <a:r>
            <a:rPr lang="es-MX" sz="1400" kern="1200" dirty="0" smtClean="0"/>
            <a:t>No menospreciar</a:t>
          </a:r>
          <a:endParaRPr lang="es-MX" sz="1400" kern="1200" dirty="0"/>
        </a:p>
        <a:p>
          <a:pPr marL="114300" lvl="1" indent="-114300" algn="l" defTabSz="622300">
            <a:lnSpc>
              <a:spcPct val="90000"/>
            </a:lnSpc>
            <a:spcBef>
              <a:spcPct val="0"/>
            </a:spcBef>
            <a:spcAft>
              <a:spcPct val="15000"/>
            </a:spcAft>
            <a:buChar char="••"/>
          </a:pPr>
          <a:r>
            <a:rPr lang="es-MX" sz="1400" kern="1200" dirty="0" smtClean="0"/>
            <a:t>Si fortalecer</a:t>
          </a:r>
          <a:endParaRPr lang="es-MX" sz="1400" kern="1200" dirty="0"/>
        </a:p>
      </dsp:txBody>
      <dsp:txXfrm rot="16200000">
        <a:off x="-1287549" y="1289533"/>
        <a:ext cx="4525963" cy="1946895"/>
      </dsp:txXfrm>
    </dsp:sp>
    <dsp:sp modelId="{387AE3E5-1591-4CC4-A129-2BEA03A944DA}">
      <dsp:nvSpPr>
        <dsp:cNvPr id="0" name=""/>
        <dsp:cNvSpPr/>
      </dsp:nvSpPr>
      <dsp:spPr>
        <a:xfrm rot="16200000">
          <a:off x="805362" y="1289533"/>
          <a:ext cx="4525963" cy="1946895"/>
        </a:xfrm>
        <a:prstGeom prst="flowChartManualOperation">
          <a:avLst/>
        </a:prstGeom>
        <a:gradFill rotWithShape="0">
          <a:gsLst>
            <a:gs pos="0">
              <a:schemeClr val="accent5">
                <a:hueOff val="-3311292"/>
                <a:satOff val="13270"/>
                <a:lumOff val="2876"/>
                <a:alphaOff val="0"/>
                <a:shade val="51000"/>
                <a:satMod val="130000"/>
              </a:schemeClr>
            </a:gs>
            <a:gs pos="80000">
              <a:schemeClr val="accent5">
                <a:hueOff val="-3311292"/>
                <a:satOff val="13270"/>
                <a:lumOff val="2876"/>
                <a:alphaOff val="0"/>
                <a:shade val="93000"/>
                <a:satMod val="130000"/>
              </a:schemeClr>
            </a:gs>
            <a:gs pos="100000">
              <a:schemeClr val="accent5">
                <a:hueOff val="-3311292"/>
                <a:satOff val="13270"/>
                <a:lumOff val="287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0" tIns="0" rIns="114741" bIns="0" numCol="1" spcCol="1270" anchor="t" anchorCtr="0">
          <a:noAutofit/>
        </a:bodyPr>
        <a:lstStyle/>
        <a:p>
          <a:pPr lvl="0" algn="l" defTabSz="800100">
            <a:lnSpc>
              <a:spcPct val="90000"/>
            </a:lnSpc>
            <a:spcBef>
              <a:spcPct val="0"/>
            </a:spcBef>
            <a:spcAft>
              <a:spcPct val="35000"/>
            </a:spcAft>
          </a:pPr>
          <a:r>
            <a:rPr lang="es-MX" sz="1800" kern="1200" dirty="0" smtClean="0"/>
            <a:t>Evangelización Informada de persona a persona</a:t>
          </a:r>
          <a:endParaRPr lang="es-MX" sz="1800" kern="1200" dirty="0"/>
        </a:p>
        <a:p>
          <a:pPr marL="114300" lvl="1" indent="-114300" algn="l" defTabSz="622300">
            <a:lnSpc>
              <a:spcPct val="90000"/>
            </a:lnSpc>
            <a:spcBef>
              <a:spcPct val="0"/>
            </a:spcBef>
            <a:spcAft>
              <a:spcPct val="15000"/>
            </a:spcAft>
            <a:buChar char="••"/>
          </a:pPr>
          <a:r>
            <a:rPr lang="es-MX" sz="1400" kern="1200" dirty="0" smtClean="0"/>
            <a:t>Llevar a Jesús de manera espontánea en nuestras actividades diarias</a:t>
          </a:r>
          <a:endParaRPr lang="es-MX" sz="1400" kern="1200" dirty="0"/>
        </a:p>
      </dsp:txBody>
      <dsp:txXfrm rot="16200000">
        <a:off x="805362" y="1289533"/>
        <a:ext cx="4525963" cy="1946895"/>
      </dsp:txXfrm>
    </dsp:sp>
    <dsp:sp modelId="{82E99270-693C-4F6F-95C6-0A188682E511}">
      <dsp:nvSpPr>
        <dsp:cNvPr id="0" name=""/>
        <dsp:cNvSpPr/>
      </dsp:nvSpPr>
      <dsp:spPr>
        <a:xfrm rot="16200000">
          <a:off x="2852283" y="1289533"/>
          <a:ext cx="4525963" cy="1946895"/>
        </a:xfrm>
        <a:prstGeom prst="flowChartManualOperation">
          <a:avLst/>
        </a:prstGeom>
        <a:gradFill rotWithShape="0">
          <a:gsLst>
            <a:gs pos="0">
              <a:schemeClr val="accent5">
                <a:hueOff val="-6622584"/>
                <a:satOff val="26541"/>
                <a:lumOff val="5752"/>
                <a:alphaOff val="0"/>
                <a:shade val="51000"/>
                <a:satMod val="130000"/>
              </a:schemeClr>
            </a:gs>
            <a:gs pos="80000">
              <a:schemeClr val="accent5">
                <a:hueOff val="-6622584"/>
                <a:satOff val="26541"/>
                <a:lumOff val="5752"/>
                <a:alphaOff val="0"/>
                <a:shade val="93000"/>
                <a:satMod val="130000"/>
              </a:schemeClr>
            </a:gs>
            <a:gs pos="100000">
              <a:schemeClr val="accent5">
                <a:hueOff val="-6622584"/>
                <a:satOff val="26541"/>
                <a:lumOff val="575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0" tIns="0" rIns="114741" bIns="0" numCol="1" spcCol="1270" anchor="t" anchorCtr="0">
          <a:noAutofit/>
        </a:bodyPr>
        <a:lstStyle/>
        <a:p>
          <a:pPr lvl="0" algn="l" defTabSz="800100">
            <a:lnSpc>
              <a:spcPct val="90000"/>
            </a:lnSpc>
            <a:spcBef>
              <a:spcPct val="0"/>
            </a:spcBef>
            <a:spcAft>
              <a:spcPct val="35000"/>
            </a:spcAft>
          </a:pPr>
          <a:r>
            <a:rPr lang="es-MX" sz="1800" kern="1200" dirty="0" smtClean="0"/>
            <a:t>La Homilía no debe ser un “espectáculo entretenido” sino que debe dar fervor y sentido a la celebración</a:t>
          </a:r>
          <a:endParaRPr lang="es-MX" sz="1800" kern="1200" dirty="0"/>
        </a:p>
        <a:p>
          <a:pPr marL="114300" lvl="1" indent="-114300" algn="l" defTabSz="622300">
            <a:lnSpc>
              <a:spcPct val="90000"/>
            </a:lnSpc>
            <a:spcBef>
              <a:spcPct val="0"/>
            </a:spcBef>
            <a:spcAft>
              <a:spcPct val="15000"/>
            </a:spcAft>
            <a:buChar char="••"/>
          </a:pPr>
          <a:r>
            <a:rPr lang="es-MX" sz="1400" kern="1200" dirty="0" smtClean="0"/>
            <a:t>Claves para una buena Homilía:</a:t>
          </a:r>
          <a:endParaRPr lang="es-MX" sz="1400" kern="1200" dirty="0"/>
        </a:p>
      </dsp:txBody>
      <dsp:txXfrm rot="16200000">
        <a:off x="2852283" y="1289533"/>
        <a:ext cx="4525963" cy="1946895"/>
      </dsp:txXfrm>
    </dsp:sp>
    <dsp:sp modelId="{5C2C5621-B0C9-4A35-AC01-F87E3D005F01}">
      <dsp:nvSpPr>
        <dsp:cNvPr id="0" name=""/>
        <dsp:cNvSpPr/>
      </dsp:nvSpPr>
      <dsp:spPr>
        <a:xfrm rot="16200000">
          <a:off x="4993170" y="1289533"/>
          <a:ext cx="4525963" cy="1946895"/>
        </a:xfrm>
        <a:prstGeom prst="flowChartManualOperation">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0" tIns="0" rIns="114741" bIns="0" numCol="1" spcCol="1270" anchor="t" anchorCtr="0">
          <a:noAutofit/>
        </a:bodyPr>
        <a:lstStyle/>
        <a:p>
          <a:pPr lvl="0" algn="l" defTabSz="800100">
            <a:lnSpc>
              <a:spcPct val="90000"/>
            </a:lnSpc>
            <a:spcBef>
              <a:spcPct val="0"/>
            </a:spcBef>
            <a:spcAft>
              <a:spcPct val="35000"/>
            </a:spcAft>
          </a:pPr>
          <a:endParaRPr lang="es-MX" sz="1800" kern="1200" dirty="0"/>
        </a:p>
        <a:p>
          <a:pPr marL="114300" lvl="1" indent="-114300" algn="l" defTabSz="622300">
            <a:lnSpc>
              <a:spcPct val="90000"/>
            </a:lnSpc>
            <a:spcBef>
              <a:spcPct val="0"/>
            </a:spcBef>
            <a:spcAft>
              <a:spcPct val="15000"/>
            </a:spcAft>
            <a:buChar char="••"/>
          </a:pPr>
          <a:r>
            <a:rPr lang="es-MX" sz="1400" kern="1200" dirty="0" smtClean="0"/>
            <a:t>Preparación</a:t>
          </a:r>
          <a:endParaRPr lang="es-MX" sz="1400" kern="1200" dirty="0"/>
        </a:p>
        <a:p>
          <a:pPr marL="114300" lvl="1" indent="-114300" algn="l" defTabSz="622300">
            <a:lnSpc>
              <a:spcPct val="90000"/>
            </a:lnSpc>
            <a:spcBef>
              <a:spcPct val="0"/>
            </a:spcBef>
            <a:spcAft>
              <a:spcPct val="15000"/>
            </a:spcAft>
            <a:buChar char="••"/>
          </a:pPr>
          <a:r>
            <a:rPr lang="es-MX" sz="1400" kern="1200" dirty="0" smtClean="0"/>
            <a:t>Alimentarse de la Palabra de Dios</a:t>
          </a:r>
          <a:endParaRPr lang="es-MX" sz="1400" kern="1200" dirty="0"/>
        </a:p>
        <a:p>
          <a:pPr marL="114300" lvl="1" indent="-114300" algn="l" defTabSz="622300">
            <a:lnSpc>
              <a:spcPct val="90000"/>
            </a:lnSpc>
            <a:spcBef>
              <a:spcPct val="0"/>
            </a:spcBef>
            <a:spcAft>
              <a:spcPct val="15000"/>
            </a:spcAft>
            <a:buChar char="••"/>
          </a:pPr>
          <a:r>
            <a:rPr lang="es-MX" sz="1400" kern="1200" dirty="0" smtClean="0"/>
            <a:t>Personalizar la Palabra</a:t>
          </a:r>
          <a:endParaRPr lang="es-MX" sz="1400" kern="1200" dirty="0"/>
        </a:p>
        <a:p>
          <a:pPr marL="114300" lvl="1" indent="-114300" algn="l" defTabSz="622300">
            <a:lnSpc>
              <a:spcPct val="90000"/>
            </a:lnSpc>
            <a:spcBef>
              <a:spcPct val="0"/>
            </a:spcBef>
            <a:spcAft>
              <a:spcPct val="15000"/>
            </a:spcAft>
            <a:buChar char="••"/>
          </a:pPr>
          <a:r>
            <a:rPr lang="es-MX" sz="1400" kern="1200" dirty="0" smtClean="0"/>
            <a:t>Macerarla en Lectura Espiritual</a:t>
          </a:r>
          <a:endParaRPr lang="es-MX" sz="1400" kern="1200" dirty="0"/>
        </a:p>
        <a:p>
          <a:pPr marL="114300" lvl="1" indent="-114300" algn="l" defTabSz="622300">
            <a:lnSpc>
              <a:spcPct val="90000"/>
            </a:lnSpc>
            <a:spcBef>
              <a:spcPct val="0"/>
            </a:spcBef>
            <a:spcAft>
              <a:spcPct val="15000"/>
            </a:spcAft>
            <a:buChar char="••"/>
          </a:pPr>
          <a:r>
            <a:rPr lang="es-MX" sz="1400" kern="1200" dirty="0" smtClean="0"/>
            <a:t>Poner un </a:t>
          </a:r>
          <a:r>
            <a:rPr lang="es-MX" sz="1400" kern="1200" dirty="0" err="1" smtClean="0"/>
            <a:t>oido</a:t>
          </a:r>
          <a:r>
            <a:rPr lang="es-MX" sz="1400" kern="1200" dirty="0" smtClean="0"/>
            <a:t> en el Pueblo de Dios</a:t>
          </a:r>
          <a:endParaRPr lang="es-MX" sz="1400" kern="1200" dirty="0"/>
        </a:p>
        <a:p>
          <a:pPr marL="114300" lvl="1" indent="-114300" algn="l" defTabSz="622300">
            <a:lnSpc>
              <a:spcPct val="90000"/>
            </a:lnSpc>
            <a:spcBef>
              <a:spcPct val="0"/>
            </a:spcBef>
            <a:spcAft>
              <a:spcPct val="15000"/>
            </a:spcAft>
            <a:buChar char="••"/>
          </a:pPr>
          <a:r>
            <a:rPr lang="es-MX" sz="1400" kern="1200" dirty="0" smtClean="0"/>
            <a:t>Cuidar los recursos pedagógicos.</a:t>
          </a:r>
          <a:endParaRPr lang="es-MX" sz="1400" kern="1200" dirty="0"/>
        </a:p>
      </dsp:txBody>
      <dsp:txXfrm rot="16200000">
        <a:off x="4993170" y="1289533"/>
        <a:ext cx="4525963" cy="1946895"/>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6BD7E5C-6C3E-473F-A5FF-51375F1839CC}">
      <dsp:nvSpPr>
        <dsp:cNvPr id="0" name=""/>
        <dsp:cNvSpPr/>
      </dsp:nvSpPr>
      <dsp:spPr>
        <a:xfrm>
          <a:off x="3997813" y="2579965"/>
          <a:ext cx="3153290" cy="3153290"/>
        </a:xfrm>
        <a:prstGeom prst="gear9">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s-MX" sz="1300" kern="1200" dirty="0" smtClean="0"/>
            <a:t>Anunciar el Kerigma:” Dios te ama”</a:t>
          </a:r>
        </a:p>
        <a:p>
          <a:pPr lvl="0" algn="ctr" defTabSz="577850">
            <a:lnSpc>
              <a:spcPct val="90000"/>
            </a:lnSpc>
            <a:spcBef>
              <a:spcPct val="0"/>
            </a:spcBef>
            <a:spcAft>
              <a:spcPct val="35000"/>
            </a:spcAft>
          </a:pPr>
          <a:r>
            <a:rPr lang="es-MX" sz="1300" kern="1200" dirty="0" smtClean="0"/>
            <a:t>La Evangelización necesita del acompañamiento personal con respeto, paciencia, prudencia, con disposición a ayudar y a hacer crecer</a:t>
          </a:r>
          <a:endParaRPr lang="es-MX" sz="1300" kern="1200" dirty="0"/>
        </a:p>
      </dsp:txBody>
      <dsp:txXfrm>
        <a:off x="3997813" y="2579965"/>
        <a:ext cx="3153290" cy="3153290"/>
      </dsp:txXfrm>
    </dsp:sp>
    <dsp:sp modelId="{02898B1D-F917-4AFA-A4BA-64F6FC62EF62}">
      <dsp:nvSpPr>
        <dsp:cNvPr id="0" name=""/>
        <dsp:cNvSpPr/>
      </dsp:nvSpPr>
      <dsp:spPr>
        <a:xfrm>
          <a:off x="2163171" y="1834641"/>
          <a:ext cx="2293302" cy="2293302"/>
        </a:xfrm>
        <a:prstGeom prst="gear6">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s-MX" sz="1300" kern="1200" dirty="0" smtClean="0"/>
            <a:t>No quedarse en la queja, crítica o remordimiento</a:t>
          </a:r>
          <a:endParaRPr lang="es-MX" sz="1300" kern="1200" dirty="0"/>
        </a:p>
      </dsp:txBody>
      <dsp:txXfrm>
        <a:off x="2163171" y="1834641"/>
        <a:ext cx="2293302" cy="2293302"/>
      </dsp:txXfrm>
    </dsp:sp>
    <dsp:sp modelId="{5408F8D0-8A37-4D6C-9E79-13959E14814C}">
      <dsp:nvSpPr>
        <dsp:cNvPr id="0" name=""/>
        <dsp:cNvSpPr/>
      </dsp:nvSpPr>
      <dsp:spPr>
        <a:xfrm rot="20700000">
          <a:off x="3447654" y="252497"/>
          <a:ext cx="2246968" cy="2246968"/>
        </a:xfrm>
        <a:prstGeom prst="gear6">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s-MX" sz="1300" kern="1200" dirty="0" smtClean="0"/>
            <a:t>Un lenguaje positivo</a:t>
          </a:r>
          <a:endParaRPr lang="es-MX" sz="1300" kern="1200" dirty="0"/>
        </a:p>
      </dsp:txBody>
      <dsp:txXfrm>
        <a:off x="3940480" y="745323"/>
        <a:ext cx="1261316" cy="1261316"/>
      </dsp:txXfrm>
    </dsp:sp>
    <dsp:sp modelId="{4C0B8622-F4BF-47F3-A4B5-73011D4EBB17}">
      <dsp:nvSpPr>
        <dsp:cNvPr id="0" name=""/>
        <dsp:cNvSpPr/>
      </dsp:nvSpPr>
      <dsp:spPr>
        <a:xfrm>
          <a:off x="3772599" y="2094262"/>
          <a:ext cx="4036212" cy="4036212"/>
        </a:xfrm>
        <a:prstGeom prst="circularArrow">
          <a:avLst>
            <a:gd name="adj1" fmla="val 4688"/>
            <a:gd name="adj2" fmla="val 299029"/>
            <a:gd name="adj3" fmla="val 2543783"/>
            <a:gd name="adj4" fmla="val 15803016"/>
            <a:gd name="adj5" fmla="val 5469"/>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0478FC6-FCCD-43A1-889F-923CFCD5923D}">
      <dsp:nvSpPr>
        <dsp:cNvPr id="0" name=""/>
        <dsp:cNvSpPr/>
      </dsp:nvSpPr>
      <dsp:spPr>
        <a:xfrm>
          <a:off x="1757031" y="1320616"/>
          <a:ext cx="2932560" cy="2932560"/>
        </a:xfrm>
        <a:prstGeom prst="leftCircularArrow">
          <a:avLst>
            <a:gd name="adj1" fmla="val 6452"/>
            <a:gd name="adj2" fmla="val 429999"/>
            <a:gd name="adj3" fmla="val 10489124"/>
            <a:gd name="adj4" fmla="val 14837806"/>
            <a:gd name="adj5" fmla="val 7527"/>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4F514A6-3548-43F9-BE6A-1D87351F9E80}">
      <dsp:nvSpPr>
        <dsp:cNvPr id="0" name=""/>
        <dsp:cNvSpPr/>
      </dsp:nvSpPr>
      <dsp:spPr>
        <a:xfrm>
          <a:off x="2927907" y="-246277"/>
          <a:ext cx="3161890" cy="3161890"/>
        </a:xfrm>
        <a:prstGeom prst="circularArrow">
          <a:avLst>
            <a:gd name="adj1" fmla="val 5984"/>
            <a:gd name="adj2" fmla="val 394124"/>
            <a:gd name="adj3" fmla="val 13313824"/>
            <a:gd name="adj4" fmla="val 10508221"/>
            <a:gd name="adj5" fmla="val 6981"/>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EDF4984-D18E-44DE-8947-8D82B6162D61}">
      <dsp:nvSpPr>
        <dsp:cNvPr id="0" name=""/>
        <dsp:cNvSpPr/>
      </dsp:nvSpPr>
      <dsp:spPr>
        <a:xfrm>
          <a:off x="3927" y="119"/>
          <a:ext cx="8221744" cy="1909390"/>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s-MX" sz="2700" kern="1200" dirty="0" smtClean="0"/>
            <a:t>La fe auténtica “siempre implica un deseo de cambiar al mundo, de transmitir valores, de dejar algo mejor después de nuestro paso por la tierra” por lo tanto nadie debe exigirnos que releguemos la Religión a la intimidad</a:t>
          </a:r>
          <a:endParaRPr lang="es-MX" sz="2700" kern="1200" dirty="0"/>
        </a:p>
      </dsp:txBody>
      <dsp:txXfrm>
        <a:off x="3927" y="119"/>
        <a:ext cx="8221744" cy="1909390"/>
      </dsp:txXfrm>
    </dsp:sp>
    <dsp:sp modelId="{9D795D3B-102D-4E3F-8EF0-971ABDAE498F}">
      <dsp:nvSpPr>
        <dsp:cNvPr id="0" name=""/>
        <dsp:cNvSpPr/>
      </dsp:nvSpPr>
      <dsp:spPr>
        <a:xfrm>
          <a:off x="11952" y="2103934"/>
          <a:ext cx="4171308" cy="2421909"/>
        </a:xfrm>
        <a:prstGeom prst="roundRect">
          <a:avLst>
            <a:gd name="adj" fmla="val 10000"/>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MX" sz="1800" kern="1200" dirty="0" smtClean="0"/>
            <a:t>El Papa señala la “Inequidad” la falta de “Justicia Social” como la raíz de los males sociales y reza por los políticos para que les “duela” la vida de los pobres y  que sean capaces de sanar las raíces profundas y no la apariencia de los males de nuestro tiempo</a:t>
          </a:r>
        </a:p>
        <a:p>
          <a:pPr lvl="0" algn="ctr" defTabSz="800100">
            <a:lnSpc>
              <a:spcPct val="90000"/>
            </a:lnSpc>
            <a:spcBef>
              <a:spcPct val="0"/>
            </a:spcBef>
            <a:spcAft>
              <a:spcPct val="35000"/>
            </a:spcAft>
          </a:pPr>
          <a:endParaRPr lang="es-MX" sz="1500" kern="1200" dirty="0"/>
        </a:p>
      </dsp:txBody>
      <dsp:txXfrm>
        <a:off x="11952" y="2103934"/>
        <a:ext cx="4171308" cy="2421909"/>
      </dsp:txXfrm>
    </dsp:sp>
    <dsp:sp modelId="{C8F61EDF-4FFB-4D30-A094-FEEBCAD76C7B}">
      <dsp:nvSpPr>
        <dsp:cNvPr id="0" name=""/>
        <dsp:cNvSpPr/>
      </dsp:nvSpPr>
      <dsp:spPr>
        <a:xfrm>
          <a:off x="4495889" y="2103934"/>
          <a:ext cx="3721757" cy="1909390"/>
        </a:xfrm>
        <a:prstGeom prst="roundRect">
          <a:avLst>
            <a:gd name="adj" fmla="val 10000"/>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s-MX" sz="2600" kern="1200" dirty="0" smtClean="0"/>
            <a:t>Progreso de la Ciencia</a:t>
          </a:r>
        </a:p>
        <a:p>
          <a:pPr lvl="0" algn="ctr" defTabSz="1155700">
            <a:lnSpc>
              <a:spcPct val="90000"/>
            </a:lnSpc>
            <a:spcBef>
              <a:spcPct val="0"/>
            </a:spcBef>
            <a:spcAft>
              <a:spcPct val="35000"/>
            </a:spcAft>
          </a:pPr>
          <a:r>
            <a:rPr lang="es-MX" sz="2600" kern="1200" dirty="0" smtClean="0"/>
            <a:t>La Iglesia se alegra de la capacidad que Dios le dio al hombre</a:t>
          </a:r>
          <a:endParaRPr lang="es-MX" sz="2600" kern="1200" dirty="0"/>
        </a:p>
      </dsp:txBody>
      <dsp:txXfrm>
        <a:off x="4495889" y="2103934"/>
        <a:ext cx="3721757" cy="1909390"/>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4F49A89-7556-48A1-8287-ED6B1043E5A4}">
      <dsp:nvSpPr>
        <dsp:cNvPr id="0" name=""/>
        <dsp:cNvSpPr/>
      </dsp:nvSpPr>
      <dsp:spPr>
        <a:xfrm>
          <a:off x="0" y="27432"/>
          <a:ext cx="7560840" cy="2564859"/>
        </a:xfrm>
        <a:prstGeom prst="round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s-MX" sz="2500" kern="1200" dirty="0" smtClean="0"/>
            <a:t>Así como "Los creyentes tampoco pueden pretender que una opinión científica que les agrada , y que ni siquiera ha sido comprobada, adquiera el peso de dogma de fe,</a:t>
          </a:r>
          <a:endParaRPr lang="es-MX" sz="2500" kern="1200" dirty="0"/>
        </a:p>
      </dsp:txBody>
      <dsp:txXfrm>
        <a:off x="0" y="27432"/>
        <a:ext cx="7560840" cy="2564859"/>
      </dsp:txXfrm>
    </dsp:sp>
    <dsp:sp modelId="{912045F5-AB7D-4C0E-B791-29912C2E3BAB}">
      <dsp:nvSpPr>
        <dsp:cNvPr id="0" name=""/>
        <dsp:cNvSpPr/>
      </dsp:nvSpPr>
      <dsp:spPr>
        <a:xfrm>
          <a:off x="0" y="2664291"/>
          <a:ext cx="7560840" cy="2564859"/>
        </a:xfrm>
        <a:prstGeom prst="roundRect">
          <a:avLst/>
        </a:prstGeom>
        <a:gradFill rotWithShape="0">
          <a:gsLst>
            <a:gs pos="0">
              <a:schemeClr val="accent4">
                <a:hueOff val="-4464770"/>
                <a:satOff val="26899"/>
                <a:lumOff val="2156"/>
                <a:alphaOff val="0"/>
                <a:tint val="50000"/>
                <a:satMod val="300000"/>
              </a:schemeClr>
            </a:gs>
            <a:gs pos="35000">
              <a:schemeClr val="accent4">
                <a:hueOff val="-4464770"/>
                <a:satOff val="26899"/>
                <a:lumOff val="2156"/>
                <a:alphaOff val="0"/>
                <a:tint val="37000"/>
                <a:satMod val="300000"/>
              </a:schemeClr>
            </a:gs>
            <a:gs pos="100000">
              <a:schemeClr val="accent4">
                <a:hueOff val="-4464770"/>
                <a:satOff val="26899"/>
                <a:lumOff val="215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s-MX" sz="2500" kern="1200" dirty="0" smtClean="0"/>
            <a:t>Es una pena que algunos científicos vayan más allá del objeto formal de su disciplina y se extralimiten con opiniones o conclusiones que exceden el campo de la propia ciencia, haciendo proposiciones  que no respondan a la razón sino a una ideología que cierra el camino a un diálogo auténtico, pacífico y fructífero” </a:t>
          </a:r>
          <a:endParaRPr lang="es-MX" sz="2500" kern="1200" dirty="0"/>
        </a:p>
      </dsp:txBody>
      <dsp:txXfrm>
        <a:off x="0" y="2664291"/>
        <a:ext cx="7560840" cy="2564859"/>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1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23CC0BBC-BE6E-4570-9BE0-318E1C1E415C}" type="datetimeFigureOut">
              <a:rPr lang="es-MX" smtClean="0"/>
              <a:pPr/>
              <a:t>11/01/2014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BE0E6FF-9D8D-418A-8BC9-1806F4F4882D}"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23CC0BBC-BE6E-4570-9BE0-318E1C1E415C}" type="datetimeFigureOut">
              <a:rPr lang="es-MX" smtClean="0"/>
              <a:pPr/>
              <a:t>11/01/2014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BE0E6FF-9D8D-418A-8BC9-1806F4F4882D}"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23CC0BBC-BE6E-4570-9BE0-318E1C1E415C}" type="datetimeFigureOut">
              <a:rPr lang="es-MX" smtClean="0"/>
              <a:pPr/>
              <a:t>11/01/2014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BE0E6FF-9D8D-418A-8BC9-1806F4F4882D}"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23CC0BBC-BE6E-4570-9BE0-318E1C1E415C}" type="datetimeFigureOut">
              <a:rPr lang="es-MX" smtClean="0"/>
              <a:pPr/>
              <a:t>11/01/2014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BE0E6FF-9D8D-418A-8BC9-1806F4F4882D}"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3CC0BBC-BE6E-4570-9BE0-318E1C1E415C}" type="datetimeFigureOut">
              <a:rPr lang="es-MX" smtClean="0"/>
              <a:pPr/>
              <a:t>11/01/2014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BE0E6FF-9D8D-418A-8BC9-1806F4F4882D}"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23CC0BBC-BE6E-4570-9BE0-318E1C1E415C}" type="datetimeFigureOut">
              <a:rPr lang="es-MX" smtClean="0"/>
              <a:pPr/>
              <a:t>11/01/2014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BE0E6FF-9D8D-418A-8BC9-1806F4F4882D}"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23CC0BBC-BE6E-4570-9BE0-318E1C1E415C}" type="datetimeFigureOut">
              <a:rPr lang="es-MX" smtClean="0"/>
              <a:pPr/>
              <a:t>11/01/2014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FBE0E6FF-9D8D-418A-8BC9-1806F4F4882D}"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23CC0BBC-BE6E-4570-9BE0-318E1C1E415C}" type="datetimeFigureOut">
              <a:rPr lang="es-MX" smtClean="0"/>
              <a:pPr/>
              <a:t>11/01/2014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FBE0E6FF-9D8D-418A-8BC9-1806F4F4882D}"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3CC0BBC-BE6E-4570-9BE0-318E1C1E415C}" type="datetimeFigureOut">
              <a:rPr lang="es-MX" smtClean="0"/>
              <a:pPr/>
              <a:t>11/01/2014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FBE0E6FF-9D8D-418A-8BC9-1806F4F4882D}"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3CC0BBC-BE6E-4570-9BE0-318E1C1E415C}" type="datetimeFigureOut">
              <a:rPr lang="es-MX" smtClean="0"/>
              <a:pPr/>
              <a:t>11/01/2014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BE0E6FF-9D8D-418A-8BC9-1806F4F4882D}"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3CC0BBC-BE6E-4570-9BE0-318E1C1E415C}" type="datetimeFigureOut">
              <a:rPr lang="es-MX" smtClean="0"/>
              <a:pPr/>
              <a:t>11/01/2014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BE0E6FF-9D8D-418A-8BC9-1806F4F4882D}"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CC0BBC-BE6E-4570-9BE0-318E1C1E415C}" type="datetimeFigureOut">
              <a:rPr lang="es-MX" smtClean="0"/>
              <a:pPr/>
              <a:t>11/01/2014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E0E6FF-9D8D-418A-8BC9-1806F4F4882D}"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99592" y="4005064"/>
            <a:ext cx="7772400" cy="1470025"/>
          </a:xfrm>
        </p:spPr>
        <p:txBody>
          <a:bodyPr/>
          <a:lstStyle/>
          <a:p>
            <a:r>
              <a:rPr lang="es-MX" dirty="0" smtClean="0"/>
              <a:t>EXHORTACION APOSTOLICA</a:t>
            </a:r>
            <a:endParaRPr lang="es-MX" dirty="0"/>
          </a:p>
        </p:txBody>
      </p:sp>
      <p:sp>
        <p:nvSpPr>
          <p:cNvPr id="3" name="2 Subtítulo"/>
          <p:cNvSpPr>
            <a:spLocks noGrp="1"/>
          </p:cNvSpPr>
          <p:nvPr>
            <p:ph type="subTitle" idx="1"/>
          </p:nvPr>
        </p:nvSpPr>
        <p:spPr>
          <a:xfrm>
            <a:off x="1259632" y="5373216"/>
            <a:ext cx="6400800" cy="1752600"/>
          </a:xfrm>
        </p:spPr>
        <p:txBody>
          <a:bodyPr/>
          <a:lstStyle/>
          <a:p>
            <a:r>
              <a:rPr lang="es-MX" dirty="0" smtClean="0"/>
              <a:t>EVANGELII  GAUDIUM</a:t>
            </a:r>
            <a:endParaRPr lang="es-MX" dirty="0"/>
          </a:p>
        </p:txBody>
      </p:sp>
      <p:pic>
        <p:nvPicPr>
          <p:cNvPr id="1026" name="Picture 2" descr="http://www.catholicbishops.ie/wp-content/uploads/2013/11/Evangelii-Gaudium.jpg"/>
          <p:cNvPicPr>
            <a:picLocks noChangeAspect="1" noChangeArrowheads="1"/>
          </p:cNvPicPr>
          <p:nvPr/>
        </p:nvPicPr>
        <p:blipFill>
          <a:blip r:embed="rId2" cstate="print"/>
          <a:srcRect/>
          <a:stretch>
            <a:fillRect/>
          </a:stretch>
        </p:blipFill>
        <p:spPr bwMode="auto">
          <a:xfrm>
            <a:off x="1475656" y="548680"/>
            <a:ext cx="6296025" cy="3429001"/>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3600" dirty="0" smtClean="0"/>
              <a:t>Capítulo 4</a:t>
            </a:r>
            <a:br>
              <a:rPr lang="es-MX" sz="3600" dirty="0" smtClean="0"/>
            </a:br>
            <a:r>
              <a:rPr lang="es-MX" sz="3600" dirty="0" smtClean="0"/>
              <a:t>La Dimensión Social de la Evangelización</a:t>
            </a:r>
            <a:endParaRPr lang="es-MX" sz="3600" dirty="0"/>
          </a:p>
        </p:txBody>
      </p:sp>
      <p:graphicFrame>
        <p:nvGraphicFramePr>
          <p:cNvPr id="4" name="3 Marcador de contenido"/>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Diagrama"/>
          <p:cNvGraphicFramePr/>
          <p:nvPr/>
        </p:nvGraphicFramePr>
        <p:xfrm>
          <a:off x="683568" y="908720"/>
          <a:ext cx="7560840"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0" y="0"/>
          <a:ext cx="8686800" cy="6126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Capítulo 5</a:t>
            </a:r>
            <a:br>
              <a:rPr lang="es-MX" dirty="0" smtClean="0"/>
            </a:br>
            <a:r>
              <a:rPr lang="es-MX" dirty="0" smtClean="0"/>
              <a:t>Evangelizadores con Espíritu</a:t>
            </a:r>
            <a:endParaRPr lang="es-MX" dirty="0"/>
          </a:p>
        </p:txBody>
      </p:sp>
      <p:graphicFrame>
        <p:nvGraphicFramePr>
          <p:cNvPr id="4" name="3 Marcador de contenido"/>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539552" y="16288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0"/>
            <a:ext cx="8229600" cy="1143000"/>
          </a:xfrm>
        </p:spPr>
        <p:txBody>
          <a:bodyPr/>
          <a:lstStyle/>
          <a:p>
            <a:r>
              <a:rPr lang="es-MX" dirty="0" smtClean="0"/>
              <a:t>INTRODUCCION</a:t>
            </a:r>
            <a:endParaRPr lang="es-MX" dirty="0"/>
          </a:p>
        </p:txBody>
      </p:sp>
      <p:graphicFrame>
        <p:nvGraphicFramePr>
          <p:cNvPr id="4" name="3 Marcador de contenido"/>
          <p:cNvGraphicFramePr>
            <a:graphicFrameLocks noGrp="1"/>
          </p:cNvGraphicFramePr>
          <p:nvPr>
            <p:ph idx="1"/>
          </p:nvPr>
        </p:nvGraphicFramePr>
        <p:xfrm>
          <a:off x="179512" y="1196752"/>
          <a:ext cx="8517632" cy="49580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23528" y="332656"/>
          <a:ext cx="8363272" cy="57935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60648"/>
            <a:ext cx="8229600" cy="1143000"/>
          </a:xfrm>
        </p:spPr>
        <p:txBody>
          <a:bodyPr>
            <a:noAutofit/>
          </a:bodyPr>
          <a:lstStyle/>
          <a:p>
            <a:r>
              <a:rPr lang="es-MX" sz="3600" dirty="0" smtClean="0"/>
              <a:t>Capitulo 1 </a:t>
            </a:r>
            <a:br>
              <a:rPr lang="es-MX" sz="3600" dirty="0" smtClean="0"/>
            </a:br>
            <a:r>
              <a:rPr lang="es-MX" sz="3600" dirty="0" smtClean="0"/>
              <a:t>La Transformación Misionera de la Iglesia</a:t>
            </a:r>
            <a:endParaRPr lang="es-MX" sz="3600" dirty="0"/>
          </a:p>
        </p:txBody>
      </p:sp>
      <p:graphicFrame>
        <p:nvGraphicFramePr>
          <p:cNvPr id="4" name="3 Marcador de contenido"/>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3600" dirty="0" smtClean="0"/>
              <a:t>Capítulo 2</a:t>
            </a:r>
            <a:br>
              <a:rPr lang="es-MX" sz="3600" dirty="0" smtClean="0"/>
            </a:br>
            <a:r>
              <a:rPr lang="es-MX" sz="3600" dirty="0" smtClean="0"/>
              <a:t>En la Crisis del Compromiso Comunitario</a:t>
            </a:r>
            <a:endParaRPr lang="es-MX" sz="3600" dirty="0"/>
          </a:p>
        </p:txBody>
      </p:sp>
      <p:graphicFrame>
        <p:nvGraphicFramePr>
          <p:cNvPr id="4" name="3 Marcador de contenido"/>
          <p:cNvGraphicFramePr>
            <a:graphicFrameLocks noGrp="1"/>
          </p:cNvGraphicFramePr>
          <p:nvPr>
            <p:ph idx="1"/>
          </p:nvPr>
        </p:nvGraphicFramePr>
        <p:xfrm>
          <a:off x="457200" y="1196752"/>
          <a:ext cx="8686800" cy="49294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Capitulo 3</a:t>
            </a:r>
            <a:br>
              <a:rPr lang="es-MX" dirty="0" smtClean="0"/>
            </a:br>
            <a:r>
              <a:rPr lang="es-MX" dirty="0" smtClean="0"/>
              <a:t>El Anuncio del Evangelio</a:t>
            </a:r>
            <a:endParaRPr lang="es-MX" dirty="0"/>
          </a:p>
        </p:txBody>
      </p:sp>
      <p:graphicFrame>
        <p:nvGraphicFramePr>
          <p:cNvPr id="4" name="3 Marcador de contenido"/>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3200" dirty="0" smtClean="0"/>
              <a:t>“Sería inadecuado pensar en un esquema de evangelización  que….</a:t>
            </a:r>
            <a:endParaRPr lang="es-MX" sz="3200" dirty="0"/>
          </a:p>
        </p:txBody>
      </p:sp>
      <p:sp>
        <p:nvSpPr>
          <p:cNvPr id="3" name="2 Marcador de contenido"/>
          <p:cNvSpPr>
            <a:spLocks noGrp="1"/>
          </p:cNvSpPr>
          <p:nvPr>
            <p:ph idx="1"/>
          </p:nvPr>
        </p:nvSpPr>
        <p:spPr>
          <a:solidFill>
            <a:schemeClr val="accent4">
              <a:lumMod val="20000"/>
              <a:lumOff val="80000"/>
            </a:schemeClr>
          </a:solidFill>
        </p:spPr>
        <p:txBody>
          <a:bodyPr>
            <a:normAutofit fontScale="85000" lnSpcReduction="10000"/>
          </a:bodyPr>
          <a:lstStyle/>
          <a:p>
            <a:r>
              <a:rPr lang="es-MX" dirty="0" smtClean="0"/>
              <a:t>Llevado adelante por actores calificados donde el resto del pueblo fiel sea sólo receptivo de sus acciones.</a:t>
            </a:r>
          </a:p>
          <a:p>
            <a:r>
              <a:rPr lang="es-MX" dirty="0" smtClean="0"/>
              <a:t>La nueva Evangelización debe implicar un nuevo protagonismo de cada uno de los bautizados.</a:t>
            </a:r>
          </a:p>
          <a:p>
            <a:r>
              <a:rPr lang="es-MX" dirty="0" smtClean="0"/>
              <a:t>No es indispensable imponer una determinada forma cultural, por más bella y antigua que sea…</a:t>
            </a:r>
          </a:p>
          <a:p>
            <a:r>
              <a:rPr lang="es-MX" dirty="0" smtClean="0"/>
              <a:t>El mensaje que anunciamos siempre tiene un ropaje cultural, pero a veces en la Iglesia caemos en la “sacralización” de la propia cultura, con lo cual podemos caer en fanatismo más que en fervor evangelizador</a:t>
            </a:r>
            <a:endParaRPr lang="es-MX"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Papa también habla de:</a:t>
            </a:r>
            <a:endParaRPr lang="es-MX" dirty="0"/>
          </a:p>
        </p:txBody>
      </p:sp>
      <p:graphicFrame>
        <p:nvGraphicFramePr>
          <p:cNvPr id="4" name="3 Marcador de contenido"/>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El Papa destaca la importancia de que al anunciar el Evangelio emplear:</a:t>
            </a:r>
            <a:endParaRPr lang="es-MX" dirty="0"/>
          </a:p>
        </p:txBody>
      </p:sp>
      <p:graphicFrame>
        <p:nvGraphicFramePr>
          <p:cNvPr id="6" name="5 Marcador de contenido"/>
          <p:cNvGraphicFramePr>
            <a:graphicFrameLocks noGrp="1"/>
          </p:cNvGraphicFramePr>
          <p:nvPr>
            <p:ph idx="1"/>
          </p:nvPr>
        </p:nvGraphicFramePr>
        <p:xfrm>
          <a:off x="179512" y="1124744"/>
          <a:ext cx="8568952" cy="5733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1123</TotalTime>
  <Words>1064</Words>
  <Application>Microsoft Office PowerPoint</Application>
  <PresentationFormat>Presentación en pantalla (4:3)</PresentationFormat>
  <Paragraphs>72</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Tema de Office</vt:lpstr>
      <vt:lpstr>EXHORTACION APOSTOLICA</vt:lpstr>
      <vt:lpstr>INTRODUCCION</vt:lpstr>
      <vt:lpstr>Diapositiva 3</vt:lpstr>
      <vt:lpstr>Capitulo 1  La Transformación Misionera de la Iglesia</vt:lpstr>
      <vt:lpstr>Capítulo 2 En la Crisis del Compromiso Comunitario</vt:lpstr>
      <vt:lpstr>Capitulo 3 El Anuncio del Evangelio</vt:lpstr>
      <vt:lpstr>“Sería inadecuado pensar en un esquema de evangelización  que….</vt:lpstr>
      <vt:lpstr>El Papa también habla de:</vt:lpstr>
      <vt:lpstr>El Papa destaca la importancia de que al anunciar el Evangelio emplear:</vt:lpstr>
      <vt:lpstr>Capítulo 4 La Dimensión Social de la Evangelización</vt:lpstr>
      <vt:lpstr>Diapositiva 11</vt:lpstr>
      <vt:lpstr>Diapositiva 12</vt:lpstr>
      <vt:lpstr>Capítulo 5 Evangelizadores con Espíritu</vt:lpstr>
      <vt:lpstr>Diapositiva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EXHORTACION APOSTOLICA</dc:title>
  <dc:creator>propietario</dc:creator>
  <cp:lastModifiedBy>propietario</cp:lastModifiedBy>
  <cp:revision>4</cp:revision>
  <dcterms:created xsi:type="dcterms:W3CDTF">2014-01-11T00:56:01Z</dcterms:created>
  <dcterms:modified xsi:type="dcterms:W3CDTF">2014-01-11T21:24:27Z</dcterms:modified>
</cp:coreProperties>
</file>